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66" r:id="rId7"/>
    <p:sldId id="267" r:id="rId8"/>
    <p:sldId id="268" r:id="rId9"/>
    <p:sldId id="269" r:id="rId10"/>
    <p:sldId id="273" r:id="rId11"/>
    <p:sldId id="274" r:id="rId12"/>
    <p:sldId id="261" r:id="rId13"/>
    <p:sldId id="263" r:id="rId14"/>
    <p:sldId id="264" r:id="rId15"/>
    <p:sldId id="265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y dd" initials="sd" lastIdx="1" clrIdx="0">
    <p:extLst>
      <p:ext uri="{19B8F6BF-5375-455C-9EA6-DF929625EA0E}">
        <p15:presenceInfo xmlns:p15="http://schemas.microsoft.com/office/powerpoint/2012/main" userId="c52ec5d9e74aa9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41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ul Kumar Sahoo" userId="36ac45723756766a" providerId="LiveId" clId="{F2A14416-C98A-4CA3-909F-C72FB8A5E0EF}"/>
    <pc:docChg chg="undo custSel addSld delSld modSld">
      <pc:chgData name="Mehul Kumar Sahoo" userId="36ac45723756766a" providerId="LiveId" clId="{F2A14416-C98A-4CA3-909F-C72FB8A5E0EF}" dt="2022-06-26T03:17:22.627" v="2504" actId="1076"/>
      <pc:docMkLst>
        <pc:docMk/>
      </pc:docMkLst>
      <pc:sldChg chg="modSp mod">
        <pc:chgData name="Mehul Kumar Sahoo" userId="36ac45723756766a" providerId="LiveId" clId="{F2A14416-C98A-4CA3-909F-C72FB8A5E0EF}" dt="2022-06-26T01:22:05.739" v="111" actId="1076"/>
        <pc:sldMkLst>
          <pc:docMk/>
          <pc:sldMk cId="4041433082" sldId="256"/>
        </pc:sldMkLst>
        <pc:spChg chg="mod">
          <ac:chgData name="Mehul Kumar Sahoo" userId="36ac45723756766a" providerId="LiveId" clId="{F2A14416-C98A-4CA3-909F-C72FB8A5E0EF}" dt="2022-06-26T01:21:28.360" v="88" actId="1076"/>
          <ac:spMkLst>
            <pc:docMk/>
            <pc:sldMk cId="4041433082" sldId="256"/>
            <ac:spMk id="10" creationId="{01C44412-AA84-403C-A202-EAB7F3C81B03}"/>
          </ac:spMkLst>
        </pc:spChg>
        <pc:spChg chg="mod">
          <ac:chgData name="Mehul Kumar Sahoo" userId="36ac45723756766a" providerId="LiveId" clId="{F2A14416-C98A-4CA3-909F-C72FB8A5E0EF}" dt="2022-06-26T01:22:05.739" v="111" actId="1076"/>
          <ac:spMkLst>
            <pc:docMk/>
            <pc:sldMk cId="4041433082" sldId="256"/>
            <ac:spMk id="13" creationId="{88D1462E-973D-4427-A664-EF751DF59796}"/>
          </ac:spMkLst>
        </pc:spChg>
      </pc:sldChg>
      <pc:sldChg chg="delSp modSp new del mod">
        <pc:chgData name="Mehul Kumar Sahoo" userId="36ac45723756766a" providerId="LiveId" clId="{F2A14416-C98A-4CA3-909F-C72FB8A5E0EF}" dt="2022-06-26T01:30:56.034" v="433" actId="47"/>
        <pc:sldMkLst>
          <pc:docMk/>
          <pc:sldMk cId="443597016" sldId="257"/>
        </pc:sldMkLst>
        <pc:spChg chg="mod">
          <ac:chgData name="Mehul Kumar Sahoo" userId="36ac45723756766a" providerId="LiveId" clId="{F2A14416-C98A-4CA3-909F-C72FB8A5E0EF}" dt="2022-06-26T01:22:37.476" v="128" actId="1076"/>
          <ac:spMkLst>
            <pc:docMk/>
            <pc:sldMk cId="443597016" sldId="257"/>
            <ac:spMk id="2" creationId="{C3C9A315-B978-460F-6ACD-BA561BB0BC4D}"/>
          </ac:spMkLst>
        </pc:spChg>
        <pc:spChg chg="mod">
          <ac:chgData name="Mehul Kumar Sahoo" userId="36ac45723756766a" providerId="LiveId" clId="{F2A14416-C98A-4CA3-909F-C72FB8A5E0EF}" dt="2022-06-26T01:26:30.489" v="407" actId="1076"/>
          <ac:spMkLst>
            <pc:docMk/>
            <pc:sldMk cId="443597016" sldId="257"/>
            <ac:spMk id="3" creationId="{9FB743C9-F5C4-EBAE-C561-54336739E73C}"/>
          </ac:spMkLst>
        </pc:spChg>
        <pc:spChg chg="del">
          <ac:chgData name="Mehul Kumar Sahoo" userId="36ac45723756766a" providerId="LiveId" clId="{F2A14416-C98A-4CA3-909F-C72FB8A5E0EF}" dt="2022-06-26T01:26:05.586" v="404" actId="478"/>
          <ac:spMkLst>
            <pc:docMk/>
            <pc:sldMk cId="443597016" sldId="257"/>
            <ac:spMk id="4" creationId="{C8AECE9D-2473-557F-618A-935D0081005C}"/>
          </ac:spMkLst>
        </pc:spChg>
      </pc:sldChg>
      <pc:sldChg chg="del">
        <pc:chgData name="Mehul Kumar Sahoo" userId="36ac45723756766a" providerId="LiveId" clId="{F2A14416-C98A-4CA3-909F-C72FB8A5E0EF}" dt="2022-06-26T01:19:11.390" v="0" actId="47"/>
        <pc:sldMkLst>
          <pc:docMk/>
          <pc:sldMk cId="2184235863" sldId="257"/>
        </pc:sldMkLst>
      </pc:sldChg>
      <pc:sldChg chg="modSp new del mod">
        <pc:chgData name="Mehul Kumar Sahoo" userId="36ac45723756766a" providerId="LiveId" clId="{F2A14416-C98A-4CA3-909F-C72FB8A5E0EF}" dt="2022-06-26T01:27:26.828" v="409" actId="47"/>
        <pc:sldMkLst>
          <pc:docMk/>
          <pc:sldMk cId="55564603" sldId="258"/>
        </pc:sldMkLst>
        <pc:spChg chg="mod">
          <ac:chgData name="Mehul Kumar Sahoo" userId="36ac45723756766a" providerId="LiveId" clId="{F2A14416-C98A-4CA3-909F-C72FB8A5E0EF}" dt="2022-06-26T01:27:24.250" v="408" actId="20577"/>
          <ac:spMkLst>
            <pc:docMk/>
            <pc:sldMk cId="55564603" sldId="258"/>
            <ac:spMk id="5" creationId="{14BAC9E9-A752-6D23-62DE-A26D6CA8A95E}"/>
          </ac:spMkLst>
        </pc:spChg>
      </pc:sldChg>
      <pc:sldChg chg="delSp modSp new mod">
        <pc:chgData name="Mehul Kumar Sahoo" userId="36ac45723756766a" providerId="LiveId" clId="{F2A14416-C98A-4CA3-909F-C72FB8A5E0EF}" dt="2022-06-26T03:14:39.151" v="2469" actId="1076"/>
        <pc:sldMkLst>
          <pc:docMk/>
          <pc:sldMk cId="664577313" sldId="258"/>
        </pc:sldMkLst>
        <pc:spChg chg="mod">
          <ac:chgData name="Mehul Kumar Sahoo" userId="36ac45723756766a" providerId="LiveId" clId="{F2A14416-C98A-4CA3-909F-C72FB8A5E0EF}" dt="2022-06-26T03:14:39.151" v="2469" actId="1076"/>
          <ac:spMkLst>
            <pc:docMk/>
            <pc:sldMk cId="664577313" sldId="258"/>
            <ac:spMk id="2" creationId="{CD7625C0-54FB-CF3B-106A-D3D21BF0EBB4}"/>
          </ac:spMkLst>
        </pc:spChg>
        <pc:spChg chg="mod">
          <ac:chgData name="Mehul Kumar Sahoo" userId="36ac45723756766a" providerId="LiveId" clId="{F2A14416-C98A-4CA3-909F-C72FB8A5E0EF}" dt="2022-06-26T03:14:18.379" v="2466" actId="20577"/>
          <ac:spMkLst>
            <pc:docMk/>
            <pc:sldMk cId="664577313" sldId="258"/>
            <ac:spMk id="3" creationId="{FEE44EBC-340D-06D1-F668-8FAB0B413220}"/>
          </ac:spMkLst>
        </pc:spChg>
        <pc:spChg chg="del">
          <ac:chgData name="Mehul Kumar Sahoo" userId="36ac45723756766a" providerId="LiveId" clId="{F2A14416-C98A-4CA3-909F-C72FB8A5E0EF}" dt="2022-06-26T03:04:09.282" v="2222" actId="478"/>
          <ac:spMkLst>
            <pc:docMk/>
            <pc:sldMk cId="664577313" sldId="258"/>
            <ac:spMk id="4" creationId="{0E521C69-1E07-CD2E-BDCE-CE98BF44D135}"/>
          </ac:spMkLst>
        </pc:spChg>
        <pc:spChg chg="del">
          <ac:chgData name="Mehul Kumar Sahoo" userId="36ac45723756766a" providerId="LiveId" clId="{F2A14416-C98A-4CA3-909F-C72FB8A5E0EF}" dt="2022-06-26T03:04:11.082" v="2223" actId="478"/>
          <ac:spMkLst>
            <pc:docMk/>
            <pc:sldMk cId="664577313" sldId="258"/>
            <ac:spMk id="6" creationId="{92784157-4CEF-3776-203D-C4907D995FE4}"/>
          </ac:spMkLst>
        </pc:spChg>
      </pc:sldChg>
      <pc:sldChg chg="new del">
        <pc:chgData name="Mehul Kumar Sahoo" userId="36ac45723756766a" providerId="LiveId" clId="{F2A14416-C98A-4CA3-909F-C72FB8A5E0EF}" dt="2022-06-26T01:27:31.602" v="411" actId="47"/>
        <pc:sldMkLst>
          <pc:docMk/>
          <pc:sldMk cId="2994240419" sldId="258"/>
        </pc:sldMkLst>
      </pc:sldChg>
      <pc:sldChg chg="del">
        <pc:chgData name="Mehul Kumar Sahoo" userId="36ac45723756766a" providerId="LiveId" clId="{F2A14416-C98A-4CA3-909F-C72FB8A5E0EF}" dt="2022-06-26T01:19:12.015" v="1" actId="47"/>
        <pc:sldMkLst>
          <pc:docMk/>
          <pc:sldMk cId="3109501799" sldId="258"/>
        </pc:sldMkLst>
      </pc:sldChg>
      <pc:sldChg chg="modSp new del mod">
        <pc:chgData name="Mehul Kumar Sahoo" userId="36ac45723756766a" providerId="LiveId" clId="{F2A14416-C98A-4CA3-909F-C72FB8A5E0EF}" dt="2022-06-26T03:00:12.286" v="1903" actId="47"/>
        <pc:sldMkLst>
          <pc:docMk/>
          <pc:sldMk cId="1280648757" sldId="259"/>
        </pc:sldMkLst>
        <pc:spChg chg="mod">
          <ac:chgData name="Mehul Kumar Sahoo" userId="36ac45723756766a" providerId="LiveId" clId="{F2A14416-C98A-4CA3-909F-C72FB8A5E0EF}" dt="2022-06-26T02:01:26.269" v="493" actId="1076"/>
          <ac:spMkLst>
            <pc:docMk/>
            <pc:sldMk cId="1280648757" sldId="259"/>
            <ac:spMk id="2" creationId="{C27E4805-31DC-1F85-79FD-7F9AD9E96DD1}"/>
          </ac:spMkLst>
        </pc:spChg>
        <pc:spChg chg="mod">
          <ac:chgData name="Mehul Kumar Sahoo" userId="36ac45723756766a" providerId="LiveId" clId="{F2A14416-C98A-4CA3-909F-C72FB8A5E0EF}" dt="2022-06-26T02:03:44.293" v="648" actId="255"/>
          <ac:spMkLst>
            <pc:docMk/>
            <pc:sldMk cId="1280648757" sldId="259"/>
            <ac:spMk id="3" creationId="{4277E356-B33D-0F9F-38C0-B486BA9DE177}"/>
          </ac:spMkLst>
        </pc:spChg>
      </pc:sldChg>
      <pc:sldChg chg="modSp new del mod">
        <pc:chgData name="Mehul Kumar Sahoo" userId="36ac45723756766a" providerId="LiveId" clId="{F2A14416-C98A-4CA3-909F-C72FB8A5E0EF}" dt="2022-06-26T02:00:29.760" v="457" actId="47"/>
        <pc:sldMkLst>
          <pc:docMk/>
          <pc:sldMk cId="1990238682" sldId="259"/>
        </pc:sldMkLst>
        <pc:spChg chg="mod">
          <ac:chgData name="Mehul Kumar Sahoo" userId="36ac45723756766a" providerId="LiveId" clId="{F2A14416-C98A-4CA3-909F-C72FB8A5E0EF}" dt="2022-06-26T02:00:15.725" v="456" actId="1076"/>
          <ac:spMkLst>
            <pc:docMk/>
            <pc:sldMk cId="1990238682" sldId="259"/>
            <ac:spMk id="2" creationId="{79678E20-7B4A-AE18-D851-887C9E8FEE9B}"/>
          </ac:spMkLst>
        </pc:spChg>
      </pc:sldChg>
      <pc:sldChg chg="del">
        <pc:chgData name="Mehul Kumar Sahoo" userId="36ac45723756766a" providerId="LiveId" clId="{F2A14416-C98A-4CA3-909F-C72FB8A5E0EF}" dt="2022-06-26T01:19:12.438" v="3" actId="47"/>
        <pc:sldMkLst>
          <pc:docMk/>
          <pc:sldMk cId="2961106047" sldId="259"/>
        </pc:sldMkLst>
      </pc:sldChg>
      <pc:sldChg chg="del">
        <pc:chgData name="Mehul Kumar Sahoo" userId="36ac45723756766a" providerId="LiveId" clId="{F2A14416-C98A-4CA3-909F-C72FB8A5E0EF}" dt="2022-06-26T01:19:12.641" v="4" actId="47"/>
        <pc:sldMkLst>
          <pc:docMk/>
          <pc:sldMk cId="1968899" sldId="260"/>
        </pc:sldMkLst>
      </pc:sldChg>
      <pc:sldChg chg="addSp modSp new del mod">
        <pc:chgData name="Mehul Kumar Sahoo" userId="36ac45723756766a" providerId="LiveId" clId="{F2A14416-C98A-4CA3-909F-C72FB8A5E0EF}" dt="2022-06-26T02:05:34.071" v="693" actId="47"/>
        <pc:sldMkLst>
          <pc:docMk/>
          <pc:sldMk cId="2766017596" sldId="260"/>
        </pc:sldMkLst>
        <pc:spChg chg="mod">
          <ac:chgData name="Mehul Kumar Sahoo" userId="36ac45723756766a" providerId="LiveId" clId="{F2A14416-C98A-4CA3-909F-C72FB8A5E0EF}" dt="2022-06-26T02:04:23.288" v="668" actId="1076"/>
          <ac:spMkLst>
            <pc:docMk/>
            <pc:sldMk cId="2766017596" sldId="260"/>
            <ac:spMk id="2" creationId="{DA901DA5-2D27-D6CB-8769-81419BB5779F}"/>
          </ac:spMkLst>
        </pc:spChg>
        <pc:picChg chg="add mod">
          <ac:chgData name="Mehul Kumar Sahoo" userId="36ac45723756766a" providerId="LiveId" clId="{F2A14416-C98A-4CA3-909F-C72FB8A5E0EF}" dt="2022-06-26T02:04:37.031" v="671" actId="14100"/>
          <ac:picMkLst>
            <pc:docMk/>
            <pc:sldMk cId="2766017596" sldId="260"/>
            <ac:picMk id="7" creationId="{F84670BC-1392-06A1-6C91-B1798854339C}"/>
          </ac:picMkLst>
        </pc:picChg>
      </pc:sldChg>
      <pc:sldChg chg="addSp delSp modSp new mod">
        <pc:chgData name="Mehul Kumar Sahoo" userId="36ac45723756766a" providerId="LiveId" clId="{F2A14416-C98A-4CA3-909F-C72FB8A5E0EF}" dt="2022-06-26T03:03:50.685" v="2221" actId="478"/>
        <pc:sldMkLst>
          <pc:docMk/>
          <pc:sldMk cId="3816752368" sldId="261"/>
        </pc:sldMkLst>
        <pc:spChg chg="mod">
          <ac:chgData name="Mehul Kumar Sahoo" userId="36ac45723756766a" providerId="LiveId" clId="{F2A14416-C98A-4CA3-909F-C72FB8A5E0EF}" dt="2022-06-26T02:05:14.818" v="689" actId="255"/>
          <ac:spMkLst>
            <pc:docMk/>
            <pc:sldMk cId="3816752368" sldId="261"/>
            <ac:spMk id="2" creationId="{7B182DD7-5747-1ADD-E3D0-979855448D5E}"/>
          </ac:spMkLst>
        </pc:spChg>
        <pc:spChg chg="del">
          <ac:chgData name="Mehul Kumar Sahoo" userId="36ac45723756766a" providerId="LiveId" clId="{F2A14416-C98A-4CA3-909F-C72FB8A5E0EF}" dt="2022-06-26T02:05:16.807" v="690"/>
          <ac:spMkLst>
            <pc:docMk/>
            <pc:sldMk cId="3816752368" sldId="261"/>
            <ac:spMk id="3" creationId="{32EA1CEF-30D1-D49F-12D2-3190E5022CFF}"/>
          </ac:spMkLst>
        </pc:spChg>
        <pc:spChg chg="del">
          <ac:chgData name="Mehul Kumar Sahoo" userId="36ac45723756766a" providerId="LiveId" clId="{F2A14416-C98A-4CA3-909F-C72FB8A5E0EF}" dt="2022-06-26T03:03:48.655" v="2220" actId="478"/>
          <ac:spMkLst>
            <pc:docMk/>
            <pc:sldMk cId="3816752368" sldId="261"/>
            <ac:spMk id="4" creationId="{5E5724C9-75D7-B693-E25E-01F4F9C6FF47}"/>
          </ac:spMkLst>
        </pc:spChg>
        <pc:spChg chg="del">
          <ac:chgData name="Mehul Kumar Sahoo" userId="36ac45723756766a" providerId="LiveId" clId="{F2A14416-C98A-4CA3-909F-C72FB8A5E0EF}" dt="2022-06-26T03:03:50.685" v="2221" actId="478"/>
          <ac:spMkLst>
            <pc:docMk/>
            <pc:sldMk cId="3816752368" sldId="261"/>
            <ac:spMk id="6" creationId="{3318B56C-CF6F-BB61-ED59-8DFCD3D42C8C}"/>
          </ac:spMkLst>
        </pc:spChg>
        <pc:picChg chg="add mod">
          <ac:chgData name="Mehul Kumar Sahoo" userId="36ac45723756766a" providerId="LiveId" clId="{F2A14416-C98A-4CA3-909F-C72FB8A5E0EF}" dt="2022-06-26T02:05:24.069" v="692" actId="1076"/>
          <ac:picMkLst>
            <pc:docMk/>
            <pc:sldMk cId="3816752368" sldId="261"/>
            <ac:picMk id="7" creationId="{B8216F83-2B53-1026-048B-271ECF733471}"/>
          </ac:picMkLst>
        </pc:picChg>
      </pc:sldChg>
      <pc:sldChg chg="modSp new del mod">
        <pc:chgData name="Mehul Kumar Sahoo" userId="36ac45723756766a" providerId="LiveId" clId="{F2A14416-C98A-4CA3-909F-C72FB8A5E0EF}" dt="2022-06-26T02:30:53.579" v="1347" actId="47"/>
        <pc:sldMkLst>
          <pc:docMk/>
          <pc:sldMk cId="1507855107" sldId="262"/>
        </pc:sldMkLst>
        <pc:spChg chg="mod">
          <ac:chgData name="Mehul Kumar Sahoo" userId="36ac45723756766a" providerId="LiveId" clId="{F2A14416-C98A-4CA3-909F-C72FB8A5E0EF}" dt="2022-06-26T02:09:16.043" v="718" actId="20577"/>
          <ac:spMkLst>
            <pc:docMk/>
            <pc:sldMk cId="1507855107" sldId="262"/>
            <ac:spMk id="2" creationId="{BD95691A-8B90-3396-5892-613066C08BAB}"/>
          </ac:spMkLst>
        </pc:spChg>
      </pc:sldChg>
      <pc:sldChg chg="del">
        <pc:chgData name="Mehul Kumar Sahoo" userId="36ac45723756766a" providerId="LiveId" clId="{F2A14416-C98A-4CA3-909F-C72FB8A5E0EF}" dt="2022-06-26T01:19:12.860" v="5" actId="47"/>
        <pc:sldMkLst>
          <pc:docMk/>
          <pc:sldMk cId="3716496139" sldId="262"/>
        </pc:sldMkLst>
      </pc:sldChg>
      <pc:sldChg chg="addSp delSp modSp new mod">
        <pc:chgData name="Mehul Kumar Sahoo" userId="36ac45723756766a" providerId="LiveId" clId="{F2A14416-C98A-4CA3-909F-C72FB8A5E0EF}" dt="2022-06-26T03:03:43.772" v="2219" actId="478"/>
        <pc:sldMkLst>
          <pc:docMk/>
          <pc:sldMk cId="1509966108" sldId="263"/>
        </pc:sldMkLst>
        <pc:spChg chg="mod">
          <ac:chgData name="Mehul Kumar Sahoo" userId="36ac45723756766a" providerId="LiveId" clId="{F2A14416-C98A-4CA3-909F-C72FB8A5E0EF}" dt="2022-06-26T02:11:29.605" v="738" actId="1076"/>
          <ac:spMkLst>
            <pc:docMk/>
            <pc:sldMk cId="1509966108" sldId="263"/>
            <ac:spMk id="2" creationId="{2F7F0A3D-F17F-CE6D-3B6F-450F1170C607}"/>
          </ac:spMkLst>
        </pc:spChg>
        <pc:spChg chg="del">
          <ac:chgData name="Mehul Kumar Sahoo" userId="36ac45723756766a" providerId="LiveId" clId="{F2A14416-C98A-4CA3-909F-C72FB8A5E0EF}" dt="2022-06-26T02:14:24.014" v="770" actId="478"/>
          <ac:spMkLst>
            <pc:docMk/>
            <pc:sldMk cId="1509966108" sldId="263"/>
            <ac:spMk id="3" creationId="{80DF2B22-DE10-735C-F2F9-365B5D49D03D}"/>
          </ac:spMkLst>
        </pc:spChg>
        <pc:spChg chg="del">
          <ac:chgData name="Mehul Kumar Sahoo" userId="36ac45723756766a" providerId="LiveId" clId="{F2A14416-C98A-4CA3-909F-C72FB8A5E0EF}" dt="2022-06-26T02:17:40.811" v="839" actId="478"/>
          <ac:spMkLst>
            <pc:docMk/>
            <pc:sldMk cId="1509966108" sldId="263"/>
            <ac:spMk id="4" creationId="{57B5E65B-29D8-00BA-32FF-044218B8F1F9}"/>
          </ac:spMkLst>
        </pc:spChg>
        <pc:spChg chg="add del">
          <ac:chgData name="Mehul Kumar Sahoo" userId="36ac45723756766a" providerId="LiveId" clId="{F2A14416-C98A-4CA3-909F-C72FB8A5E0EF}" dt="2022-06-26T02:14:26.516" v="771" actId="478"/>
          <ac:spMkLst>
            <pc:docMk/>
            <pc:sldMk cId="1509966108" sldId="263"/>
            <ac:spMk id="5" creationId="{67267A47-9210-3EBE-00A5-CC0366913116}"/>
          </ac:spMkLst>
        </pc:spChg>
        <pc:spChg chg="add del">
          <ac:chgData name="Mehul Kumar Sahoo" userId="36ac45723756766a" providerId="LiveId" clId="{F2A14416-C98A-4CA3-909F-C72FB8A5E0EF}" dt="2022-06-26T02:17:43.411" v="840" actId="478"/>
          <ac:spMkLst>
            <pc:docMk/>
            <pc:sldMk cId="1509966108" sldId="263"/>
            <ac:spMk id="6" creationId="{A61B150E-D8F3-81DB-5F54-6E3800466F35}"/>
          </ac:spMkLst>
        </pc:spChg>
        <pc:spChg chg="del">
          <ac:chgData name="Mehul Kumar Sahoo" userId="36ac45723756766a" providerId="LiveId" clId="{F2A14416-C98A-4CA3-909F-C72FB8A5E0EF}" dt="2022-06-26T03:03:41.950" v="2218" actId="478"/>
          <ac:spMkLst>
            <pc:docMk/>
            <pc:sldMk cId="1509966108" sldId="263"/>
            <ac:spMk id="7" creationId="{52DFB97B-B04C-6DCB-D65D-7709E4FA7E61}"/>
          </ac:spMkLst>
        </pc:spChg>
        <pc:spChg chg="del">
          <ac:chgData name="Mehul Kumar Sahoo" userId="36ac45723756766a" providerId="LiveId" clId="{F2A14416-C98A-4CA3-909F-C72FB8A5E0EF}" dt="2022-06-26T03:03:43.772" v="2219" actId="478"/>
          <ac:spMkLst>
            <pc:docMk/>
            <pc:sldMk cId="1509966108" sldId="263"/>
            <ac:spMk id="9" creationId="{9624B4AC-8B11-CFAF-F29E-835218965FBA}"/>
          </ac:spMkLst>
        </pc:spChg>
        <pc:spChg chg="add del mod">
          <ac:chgData name="Mehul Kumar Sahoo" userId="36ac45723756766a" providerId="LiveId" clId="{F2A14416-C98A-4CA3-909F-C72FB8A5E0EF}" dt="2022-06-26T02:12:54.942" v="764"/>
          <ac:spMkLst>
            <pc:docMk/>
            <pc:sldMk cId="1509966108" sldId="263"/>
            <ac:spMk id="20" creationId="{EBE2E589-E2B9-F80E-7C4B-8C91DFF03C0D}"/>
          </ac:spMkLst>
        </pc:spChg>
        <pc:spChg chg="add del mod">
          <ac:chgData name="Mehul Kumar Sahoo" userId="36ac45723756766a" providerId="LiveId" clId="{F2A14416-C98A-4CA3-909F-C72FB8A5E0EF}" dt="2022-06-26T02:16:21.635" v="784"/>
          <ac:spMkLst>
            <pc:docMk/>
            <pc:sldMk cId="1509966108" sldId="263"/>
            <ac:spMk id="27" creationId="{C385C5D8-E4E0-9BFC-FA50-D1121BBE306E}"/>
          </ac:spMkLst>
        </pc:spChg>
        <pc:spChg chg="add mod">
          <ac:chgData name="Mehul Kumar Sahoo" userId="36ac45723756766a" providerId="LiveId" clId="{F2A14416-C98A-4CA3-909F-C72FB8A5E0EF}" dt="2022-06-26T02:17:33.960" v="838" actId="1076"/>
          <ac:spMkLst>
            <pc:docMk/>
            <pc:sldMk cId="1509966108" sldId="263"/>
            <ac:spMk id="28" creationId="{F0B27F56-9883-47C6-C894-3484E6095225}"/>
          </ac:spMkLst>
        </pc:spChg>
        <pc:spChg chg="add mod">
          <ac:chgData name="Mehul Kumar Sahoo" userId="36ac45723756766a" providerId="LiveId" clId="{F2A14416-C98A-4CA3-909F-C72FB8A5E0EF}" dt="2022-06-26T02:19:16.649" v="857" actId="1076"/>
          <ac:spMkLst>
            <pc:docMk/>
            <pc:sldMk cId="1509966108" sldId="263"/>
            <ac:spMk id="29" creationId="{2E43C2A0-BB7B-9408-CA9E-636488F23BFA}"/>
          </ac:spMkLst>
        </pc:spChg>
        <pc:spChg chg="add mod">
          <ac:chgData name="Mehul Kumar Sahoo" userId="36ac45723756766a" providerId="LiveId" clId="{F2A14416-C98A-4CA3-909F-C72FB8A5E0EF}" dt="2022-06-26T02:19:42.131" v="874" actId="1076"/>
          <ac:spMkLst>
            <pc:docMk/>
            <pc:sldMk cId="1509966108" sldId="263"/>
            <ac:spMk id="30" creationId="{39D5262F-D7C9-507F-8A0B-955FAF7082CE}"/>
          </ac:spMkLst>
        </pc:spChg>
        <pc:grpChg chg="del mod">
          <ac:chgData name="Mehul Kumar Sahoo" userId="36ac45723756766a" providerId="LiveId" clId="{F2A14416-C98A-4CA3-909F-C72FB8A5E0EF}" dt="2022-06-26T02:12:33.949" v="752"/>
          <ac:grpSpMkLst>
            <pc:docMk/>
            <pc:sldMk cId="1509966108" sldId="263"/>
            <ac:grpSpMk id="18" creationId="{78D123FE-973F-6384-04E2-6DA9A9E56043}"/>
          </ac:grpSpMkLst>
        </pc:grpChg>
        <pc:inkChg chg="add del">
          <ac:chgData name="Mehul Kumar Sahoo" userId="36ac45723756766a" providerId="LiveId" clId="{F2A14416-C98A-4CA3-909F-C72FB8A5E0EF}" dt="2022-06-26T02:12:25.120" v="742"/>
          <ac:inkMkLst>
            <pc:docMk/>
            <pc:sldMk cId="1509966108" sldId="263"/>
            <ac:inkMk id="12" creationId="{74E224E9-C70D-9770-C685-7ED0F8F65B3A}"/>
          </ac:inkMkLst>
        </pc:inkChg>
        <pc:inkChg chg="add del mod">
          <ac:chgData name="Mehul Kumar Sahoo" userId="36ac45723756766a" providerId="LiveId" clId="{F2A14416-C98A-4CA3-909F-C72FB8A5E0EF}" dt="2022-06-26T02:12:33.949" v="752"/>
          <ac:inkMkLst>
            <pc:docMk/>
            <pc:sldMk cId="1509966108" sldId="263"/>
            <ac:inkMk id="13" creationId="{D4EC4305-2C11-F97F-D7FD-F3CE4752405B}"/>
          </ac:inkMkLst>
        </pc:inkChg>
        <pc:inkChg chg="add del mod">
          <ac:chgData name="Mehul Kumar Sahoo" userId="36ac45723756766a" providerId="LiveId" clId="{F2A14416-C98A-4CA3-909F-C72FB8A5E0EF}" dt="2022-06-26T02:12:33.949" v="753"/>
          <ac:inkMkLst>
            <pc:docMk/>
            <pc:sldMk cId="1509966108" sldId="263"/>
            <ac:inkMk id="14" creationId="{5C2163BF-D51E-B927-0596-E0542FB95BB2}"/>
          </ac:inkMkLst>
        </pc:inkChg>
        <pc:inkChg chg="add del mod">
          <ac:chgData name="Mehul Kumar Sahoo" userId="36ac45723756766a" providerId="LiveId" clId="{F2A14416-C98A-4CA3-909F-C72FB8A5E0EF}" dt="2022-06-26T02:12:33.949" v="750"/>
          <ac:inkMkLst>
            <pc:docMk/>
            <pc:sldMk cId="1509966108" sldId="263"/>
            <ac:inkMk id="15" creationId="{5A70DE4F-6F6D-ADFD-46BA-D812CE73C39B}"/>
          </ac:inkMkLst>
        </pc:inkChg>
        <pc:inkChg chg="add del mod">
          <ac:chgData name="Mehul Kumar Sahoo" userId="36ac45723756766a" providerId="LiveId" clId="{F2A14416-C98A-4CA3-909F-C72FB8A5E0EF}" dt="2022-06-26T02:12:33.949" v="749"/>
          <ac:inkMkLst>
            <pc:docMk/>
            <pc:sldMk cId="1509966108" sldId="263"/>
            <ac:inkMk id="16" creationId="{F64C1117-C491-E6D8-06A1-7984D8DEFBDC}"/>
          </ac:inkMkLst>
        </pc:inkChg>
        <pc:inkChg chg="add del mod">
          <ac:chgData name="Mehul Kumar Sahoo" userId="36ac45723756766a" providerId="LiveId" clId="{F2A14416-C98A-4CA3-909F-C72FB8A5E0EF}" dt="2022-06-26T02:12:33.949" v="751"/>
          <ac:inkMkLst>
            <pc:docMk/>
            <pc:sldMk cId="1509966108" sldId="263"/>
            <ac:inkMk id="17" creationId="{81C3AF0E-1CB6-6FB1-3F07-29CCBB916991}"/>
          </ac:inkMkLst>
        </pc:inkChg>
        <pc:inkChg chg="add del">
          <ac:chgData name="Mehul Kumar Sahoo" userId="36ac45723756766a" providerId="LiveId" clId="{F2A14416-C98A-4CA3-909F-C72FB8A5E0EF}" dt="2022-06-26T02:12:55.443" v="765" actId="9405"/>
          <ac:inkMkLst>
            <pc:docMk/>
            <pc:sldMk cId="1509966108" sldId="263"/>
            <ac:inkMk id="19" creationId="{DE4C5EC4-50D4-E246-A2CA-3A112BC42FBD}"/>
          </ac:inkMkLst>
        </pc:inkChg>
        <pc:inkChg chg="add del">
          <ac:chgData name="Mehul Kumar Sahoo" userId="36ac45723756766a" providerId="LiveId" clId="{F2A14416-C98A-4CA3-909F-C72FB8A5E0EF}" dt="2022-06-26T02:12:54.567" v="763" actId="9405"/>
          <ac:inkMkLst>
            <pc:docMk/>
            <pc:sldMk cId="1509966108" sldId="263"/>
            <ac:inkMk id="21" creationId="{951034A5-E666-6FAE-34D4-A16416428BE5}"/>
          </ac:inkMkLst>
        </pc:inkChg>
        <pc:inkChg chg="add del">
          <ac:chgData name="Mehul Kumar Sahoo" userId="36ac45723756766a" providerId="LiveId" clId="{F2A14416-C98A-4CA3-909F-C72FB8A5E0EF}" dt="2022-06-26T02:12:54.114" v="762" actId="9405"/>
          <ac:inkMkLst>
            <pc:docMk/>
            <pc:sldMk cId="1509966108" sldId="263"/>
            <ac:inkMk id="22" creationId="{AE4E5BD5-2164-903C-531E-FA4DC3B06D9B}"/>
          </ac:inkMkLst>
        </pc:inkChg>
        <pc:cxnChg chg="add del">
          <ac:chgData name="Mehul Kumar Sahoo" userId="36ac45723756766a" providerId="LiveId" clId="{F2A14416-C98A-4CA3-909F-C72FB8A5E0EF}" dt="2022-06-26T02:12:03.150" v="740" actId="11529"/>
          <ac:cxnSpMkLst>
            <pc:docMk/>
            <pc:sldMk cId="1509966108" sldId="263"/>
            <ac:cxnSpMk id="11" creationId="{880895D0-6D9F-5861-77AE-BD2D63BFDB20}"/>
          </ac:cxnSpMkLst>
        </pc:cxnChg>
        <pc:cxnChg chg="add mod">
          <ac:chgData name="Mehul Kumar Sahoo" userId="36ac45723756766a" providerId="LiveId" clId="{F2A14416-C98A-4CA3-909F-C72FB8A5E0EF}" dt="2022-06-26T02:13:56.862" v="767" actId="1076"/>
          <ac:cxnSpMkLst>
            <pc:docMk/>
            <pc:sldMk cId="1509966108" sldId="263"/>
            <ac:cxnSpMk id="23" creationId="{B93C578D-91D4-F20D-EB06-20A67AB03BD6}"/>
          </ac:cxnSpMkLst>
        </pc:cxnChg>
        <pc:cxnChg chg="add mod">
          <ac:chgData name="Mehul Kumar Sahoo" userId="36ac45723756766a" providerId="LiveId" clId="{F2A14416-C98A-4CA3-909F-C72FB8A5E0EF}" dt="2022-06-26T02:18:45.032" v="842" actId="13822"/>
          <ac:cxnSpMkLst>
            <pc:docMk/>
            <pc:sldMk cId="1509966108" sldId="263"/>
            <ac:cxnSpMk id="24" creationId="{48EBB229-964C-698A-C8D2-872420759826}"/>
          </ac:cxnSpMkLst>
        </pc:cxnChg>
        <pc:cxnChg chg="add mod">
          <ac:chgData name="Mehul Kumar Sahoo" userId="36ac45723756766a" providerId="LiveId" clId="{F2A14416-C98A-4CA3-909F-C72FB8A5E0EF}" dt="2022-06-26T02:18:45.032" v="842" actId="13822"/>
          <ac:cxnSpMkLst>
            <pc:docMk/>
            <pc:sldMk cId="1509966108" sldId="263"/>
            <ac:cxnSpMk id="25" creationId="{F3F56B7A-3151-69F8-D0FE-D0377E2A6655}"/>
          </ac:cxnSpMkLst>
        </pc:cxnChg>
        <pc:cxnChg chg="add mod">
          <ac:chgData name="Mehul Kumar Sahoo" userId="36ac45723756766a" providerId="LiveId" clId="{F2A14416-C98A-4CA3-909F-C72FB8A5E0EF}" dt="2022-06-26T02:18:45.032" v="842" actId="13822"/>
          <ac:cxnSpMkLst>
            <pc:docMk/>
            <pc:sldMk cId="1509966108" sldId="263"/>
            <ac:cxnSpMk id="26" creationId="{88A90DBE-8B1E-8F9D-7BEA-10D3FB859C50}"/>
          </ac:cxnSpMkLst>
        </pc:cxnChg>
      </pc:sldChg>
      <pc:sldChg chg="del">
        <pc:chgData name="Mehul Kumar Sahoo" userId="36ac45723756766a" providerId="LiveId" clId="{F2A14416-C98A-4CA3-909F-C72FB8A5E0EF}" dt="2022-06-26T01:19:13.016" v="6" actId="47"/>
        <pc:sldMkLst>
          <pc:docMk/>
          <pc:sldMk cId="2590226737" sldId="263"/>
        </pc:sldMkLst>
      </pc:sldChg>
      <pc:sldChg chg="delSp modSp new mod">
        <pc:chgData name="Mehul Kumar Sahoo" userId="36ac45723756766a" providerId="LiveId" clId="{F2A14416-C98A-4CA3-909F-C72FB8A5E0EF}" dt="2022-06-26T03:17:22.627" v="2504" actId="1076"/>
        <pc:sldMkLst>
          <pc:docMk/>
          <pc:sldMk cId="694739047" sldId="264"/>
        </pc:sldMkLst>
        <pc:spChg chg="mod">
          <ac:chgData name="Mehul Kumar Sahoo" userId="36ac45723756766a" providerId="LiveId" clId="{F2A14416-C98A-4CA3-909F-C72FB8A5E0EF}" dt="2022-06-26T03:17:12.806" v="2503" actId="1076"/>
          <ac:spMkLst>
            <pc:docMk/>
            <pc:sldMk cId="694739047" sldId="264"/>
            <ac:spMk id="2" creationId="{4C722B61-02C4-62BA-1F62-0F54DEB7BE67}"/>
          </ac:spMkLst>
        </pc:spChg>
        <pc:spChg chg="mod">
          <ac:chgData name="Mehul Kumar Sahoo" userId="36ac45723756766a" providerId="LiveId" clId="{F2A14416-C98A-4CA3-909F-C72FB8A5E0EF}" dt="2022-06-26T03:17:22.627" v="2504" actId="1076"/>
          <ac:spMkLst>
            <pc:docMk/>
            <pc:sldMk cId="694739047" sldId="264"/>
            <ac:spMk id="3" creationId="{52DB71EE-D68A-69D1-0207-8627A55832BC}"/>
          </ac:spMkLst>
        </pc:spChg>
        <pc:spChg chg="del">
          <ac:chgData name="Mehul Kumar Sahoo" userId="36ac45723756766a" providerId="LiveId" clId="{F2A14416-C98A-4CA3-909F-C72FB8A5E0EF}" dt="2022-06-26T03:03:36.170" v="2216" actId="478"/>
          <ac:spMkLst>
            <pc:docMk/>
            <pc:sldMk cId="694739047" sldId="264"/>
            <ac:spMk id="4" creationId="{FD67B4A8-038C-571D-BBC8-7A5935A5B519}"/>
          </ac:spMkLst>
        </pc:spChg>
        <pc:spChg chg="del">
          <ac:chgData name="Mehul Kumar Sahoo" userId="36ac45723756766a" providerId="LiveId" clId="{F2A14416-C98A-4CA3-909F-C72FB8A5E0EF}" dt="2022-06-26T03:03:38.254" v="2217" actId="478"/>
          <ac:spMkLst>
            <pc:docMk/>
            <pc:sldMk cId="694739047" sldId="264"/>
            <ac:spMk id="6" creationId="{928EC8C0-224B-9A1A-79FE-C3ABE90BB683}"/>
          </ac:spMkLst>
        </pc:spChg>
      </pc:sldChg>
      <pc:sldChg chg="del">
        <pc:chgData name="Mehul Kumar Sahoo" userId="36ac45723756766a" providerId="LiveId" clId="{F2A14416-C98A-4CA3-909F-C72FB8A5E0EF}" dt="2022-06-26T01:19:13.189" v="7" actId="47"/>
        <pc:sldMkLst>
          <pc:docMk/>
          <pc:sldMk cId="1423613789" sldId="264"/>
        </pc:sldMkLst>
      </pc:sldChg>
      <pc:sldChg chg="new del">
        <pc:chgData name="Mehul Kumar Sahoo" userId="36ac45723756766a" providerId="LiveId" clId="{F2A14416-C98A-4CA3-909F-C72FB8A5E0EF}" dt="2022-06-26T02:20:37.635" v="876" actId="47"/>
        <pc:sldMkLst>
          <pc:docMk/>
          <pc:sldMk cId="2077096163" sldId="264"/>
        </pc:sldMkLst>
      </pc:sldChg>
      <pc:sldChg chg="del">
        <pc:chgData name="Mehul Kumar Sahoo" userId="36ac45723756766a" providerId="LiveId" clId="{F2A14416-C98A-4CA3-909F-C72FB8A5E0EF}" dt="2022-06-26T01:19:13.548" v="9" actId="47"/>
        <pc:sldMkLst>
          <pc:docMk/>
          <pc:sldMk cId="1602888789" sldId="265"/>
        </pc:sldMkLst>
      </pc:sldChg>
      <pc:sldChg chg="delSp modSp new mod">
        <pc:chgData name="Mehul Kumar Sahoo" userId="36ac45723756766a" providerId="LiveId" clId="{F2A14416-C98A-4CA3-909F-C72FB8A5E0EF}" dt="2022-06-26T03:03:32.306" v="2215" actId="478"/>
        <pc:sldMkLst>
          <pc:docMk/>
          <pc:sldMk cId="1890836515" sldId="265"/>
        </pc:sldMkLst>
        <pc:spChg chg="mod">
          <ac:chgData name="Mehul Kumar Sahoo" userId="36ac45723756766a" providerId="LiveId" clId="{F2A14416-C98A-4CA3-909F-C72FB8A5E0EF}" dt="2022-06-26T02:29:23.939" v="1344" actId="1076"/>
          <ac:spMkLst>
            <pc:docMk/>
            <pc:sldMk cId="1890836515" sldId="265"/>
            <ac:spMk id="2" creationId="{1E4BE851-35CE-4BA9-BCE7-58DC32E8D0E7}"/>
          </ac:spMkLst>
        </pc:spChg>
        <pc:spChg chg="mod">
          <ac:chgData name="Mehul Kumar Sahoo" userId="36ac45723756766a" providerId="LiveId" clId="{F2A14416-C98A-4CA3-909F-C72FB8A5E0EF}" dt="2022-06-26T02:34:07.734" v="1476" actId="1076"/>
          <ac:spMkLst>
            <pc:docMk/>
            <pc:sldMk cId="1890836515" sldId="265"/>
            <ac:spMk id="3" creationId="{D7CC0EC1-6DF4-5DAD-29E8-98B6153BDA1B}"/>
          </ac:spMkLst>
        </pc:spChg>
        <pc:spChg chg="del">
          <ac:chgData name="Mehul Kumar Sahoo" userId="36ac45723756766a" providerId="LiveId" clId="{F2A14416-C98A-4CA3-909F-C72FB8A5E0EF}" dt="2022-06-26T03:03:29.991" v="2214" actId="478"/>
          <ac:spMkLst>
            <pc:docMk/>
            <pc:sldMk cId="1890836515" sldId="265"/>
            <ac:spMk id="4" creationId="{98F0A80A-2559-2E7B-7740-B35990DF6FFE}"/>
          </ac:spMkLst>
        </pc:spChg>
        <pc:spChg chg="del">
          <ac:chgData name="Mehul Kumar Sahoo" userId="36ac45723756766a" providerId="LiveId" clId="{F2A14416-C98A-4CA3-909F-C72FB8A5E0EF}" dt="2022-06-26T03:03:32.306" v="2215" actId="478"/>
          <ac:spMkLst>
            <pc:docMk/>
            <pc:sldMk cId="1890836515" sldId="265"/>
            <ac:spMk id="6" creationId="{7536971E-7C54-046B-7E3D-5C84D6633434}"/>
          </ac:spMkLst>
        </pc:spChg>
      </pc:sldChg>
      <pc:sldChg chg="del">
        <pc:chgData name="Mehul Kumar Sahoo" userId="36ac45723756766a" providerId="LiveId" clId="{F2A14416-C98A-4CA3-909F-C72FB8A5E0EF}" dt="2022-06-26T01:19:15.034" v="15" actId="47"/>
        <pc:sldMkLst>
          <pc:docMk/>
          <pc:sldMk cId="1164449903" sldId="266"/>
        </pc:sldMkLst>
      </pc:sldChg>
      <pc:sldChg chg="modSp new mod">
        <pc:chgData name="Mehul Kumar Sahoo" userId="36ac45723756766a" providerId="LiveId" clId="{F2A14416-C98A-4CA3-909F-C72FB8A5E0EF}" dt="2022-06-26T02:35:15.945" v="1503" actId="1076"/>
        <pc:sldMkLst>
          <pc:docMk/>
          <pc:sldMk cId="2052933600" sldId="266"/>
        </pc:sldMkLst>
        <pc:spChg chg="mod">
          <ac:chgData name="Mehul Kumar Sahoo" userId="36ac45723756766a" providerId="LiveId" clId="{F2A14416-C98A-4CA3-909F-C72FB8A5E0EF}" dt="2022-06-26T02:35:15.945" v="1503" actId="1076"/>
          <ac:spMkLst>
            <pc:docMk/>
            <pc:sldMk cId="2052933600" sldId="266"/>
            <ac:spMk id="2" creationId="{D116EE5F-1B1C-813B-22E7-C9AE11265F00}"/>
          </ac:spMkLst>
        </pc:spChg>
      </pc:sldChg>
      <pc:sldChg chg="new del">
        <pc:chgData name="Mehul Kumar Sahoo" userId="36ac45723756766a" providerId="LiveId" clId="{F2A14416-C98A-4CA3-909F-C72FB8A5E0EF}" dt="2022-06-26T02:34:32.682" v="1478" actId="47"/>
        <pc:sldMkLst>
          <pc:docMk/>
          <pc:sldMk cId="2074857480" sldId="266"/>
        </pc:sldMkLst>
      </pc:sldChg>
      <pc:sldChg chg="addSp delSp modSp new mod">
        <pc:chgData name="Mehul Kumar Sahoo" userId="36ac45723756766a" providerId="LiveId" clId="{F2A14416-C98A-4CA3-909F-C72FB8A5E0EF}" dt="2022-06-26T02:46:19.783" v="1660" actId="478"/>
        <pc:sldMkLst>
          <pc:docMk/>
          <pc:sldMk cId="1401950613" sldId="267"/>
        </pc:sldMkLst>
        <pc:spChg chg="mod">
          <ac:chgData name="Mehul Kumar Sahoo" userId="36ac45723756766a" providerId="LiveId" clId="{F2A14416-C98A-4CA3-909F-C72FB8A5E0EF}" dt="2022-06-26T02:37:47.237" v="1539" actId="20577"/>
          <ac:spMkLst>
            <pc:docMk/>
            <pc:sldMk cId="1401950613" sldId="267"/>
            <ac:spMk id="2" creationId="{78CF28D8-F587-F19B-A336-898B1FB1D773}"/>
          </ac:spMkLst>
        </pc:spChg>
        <pc:spChg chg="del mod">
          <ac:chgData name="Mehul Kumar Sahoo" userId="36ac45723756766a" providerId="LiveId" clId="{F2A14416-C98A-4CA3-909F-C72FB8A5E0EF}" dt="2022-06-26T02:37:42.692" v="1537" actId="478"/>
          <ac:spMkLst>
            <pc:docMk/>
            <pc:sldMk cId="1401950613" sldId="267"/>
            <ac:spMk id="3" creationId="{B57B715F-B6D8-43ED-34A0-0C2C4BA5C7AC}"/>
          </ac:spMkLst>
        </pc:spChg>
        <pc:spChg chg="del">
          <ac:chgData name="Mehul Kumar Sahoo" userId="36ac45723756766a" providerId="LiveId" clId="{F2A14416-C98A-4CA3-909F-C72FB8A5E0EF}" dt="2022-06-26T02:46:17.766" v="1659" actId="478"/>
          <ac:spMkLst>
            <pc:docMk/>
            <pc:sldMk cId="1401950613" sldId="267"/>
            <ac:spMk id="4" creationId="{3C6D3C93-9F40-7163-0D30-13A5CCF95B5B}"/>
          </ac:spMkLst>
        </pc:spChg>
        <pc:spChg chg="del">
          <ac:chgData name="Mehul Kumar Sahoo" userId="36ac45723756766a" providerId="LiveId" clId="{F2A14416-C98A-4CA3-909F-C72FB8A5E0EF}" dt="2022-06-26T02:46:19.783" v="1660" actId="478"/>
          <ac:spMkLst>
            <pc:docMk/>
            <pc:sldMk cId="1401950613" sldId="267"/>
            <ac:spMk id="6" creationId="{DE7C8844-A7F8-29B2-98D4-EBAE4A6BC25B}"/>
          </ac:spMkLst>
        </pc:spChg>
        <pc:picChg chg="add mod">
          <ac:chgData name="Mehul Kumar Sahoo" userId="36ac45723756766a" providerId="LiveId" clId="{F2A14416-C98A-4CA3-909F-C72FB8A5E0EF}" dt="2022-06-26T02:37:40.885" v="1536" actId="1076"/>
          <ac:picMkLst>
            <pc:docMk/>
            <pc:sldMk cId="1401950613" sldId="267"/>
            <ac:picMk id="1026" creationId="{0684614D-2BC5-B55C-DC8D-69D78A59541A}"/>
          </ac:picMkLst>
        </pc:picChg>
      </pc:sldChg>
      <pc:sldChg chg="addSp delSp modSp new mod">
        <pc:chgData name="Mehul Kumar Sahoo" userId="36ac45723756766a" providerId="LiveId" clId="{F2A14416-C98A-4CA3-909F-C72FB8A5E0EF}" dt="2022-06-26T02:46:11.738" v="1658" actId="478"/>
        <pc:sldMkLst>
          <pc:docMk/>
          <pc:sldMk cId="1623233852" sldId="268"/>
        </pc:sldMkLst>
        <pc:spChg chg="mod">
          <ac:chgData name="Mehul Kumar Sahoo" userId="36ac45723756766a" providerId="LiveId" clId="{F2A14416-C98A-4CA3-909F-C72FB8A5E0EF}" dt="2022-06-26T02:42:56.541" v="1634" actId="20577"/>
          <ac:spMkLst>
            <pc:docMk/>
            <pc:sldMk cId="1623233852" sldId="268"/>
            <ac:spMk id="2" creationId="{45373486-FA3F-7FAA-FD70-6B21DE93658A}"/>
          </ac:spMkLst>
        </pc:spChg>
        <pc:spChg chg="del">
          <ac:chgData name="Mehul Kumar Sahoo" userId="36ac45723756766a" providerId="LiveId" clId="{F2A14416-C98A-4CA3-909F-C72FB8A5E0EF}" dt="2022-06-26T02:38:31.842" v="1558" actId="478"/>
          <ac:spMkLst>
            <pc:docMk/>
            <pc:sldMk cId="1623233852" sldId="268"/>
            <ac:spMk id="3" creationId="{E6BC9CCC-6743-DABD-1F7F-0D50CB226AF6}"/>
          </ac:spMkLst>
        </pc:spChg>
        <pc:spChg chg="del">
          <ac:chgData name="Mehul Kumar Sahoo" userId="36ac45723756766a" providerId="LiveId" clId="{F2A14416-C98A-4CA3-909F-C72FB8A5E0EF}" dt="2022-06-26T02:45:59.361" v="1655" actId="478"/>
          <ac:spMkLst>
            <pc:docMk/>
            <pc:sldMk cId="1623233852" sldId="268"/>
            <ac:spMk id="4" creationId="{2E0F77EE-7628-0A1C-9865-074110DBC7A3}"/>
          </ac:spMkLst>
        </pc:spChg>
        <pc:spChg chg="add del">
          <ac:chgData name="Mehul Kumar Sahoo" userId="36ac45723756766a" providerId="LiveId" clId="{F2A14416-C98A-4CA3-909F-C72FB8A5E0EF}" dt="2022-06-26T02:46:11.738" v="1658" actId="478"/>
          <ac:spMkLst>
            <pc:docMk/>
            <pc:sldMk cId="1623233852" sldId="268"/>
            <ac:spMk id="6" creationId="{E3CA5B9B-565F-0839-50AA-CCC5304E6F66}"/>
          </ac:spMkLst>
        </pc:spChg>
        <pc:picChg chg="add mod">
          <ac:chgData name="Mehul Kumar Sahoo" userId="36ac45723756766a" providerId="LiveId" clId="{F2A14416-C98A-4CA3-909F-C72FB8A5E0EF}" dt="2022-06-26T02:42:50.008" v="1630" actId="14100"/>
          <ac:picMkLst>
            <pc:docMk/>
            <pc:sldMk cId="1623233852" sldId="268"/>
            <ac:picMk id="2050" creationId="{1949E5F0-BD39-6BA8-3F6C-1D91A1E04E03}"/>
          </ac:picMkLst>
        </pc:picChg>
        <pc:picChg chg="add mod">
          <ac:chgData name="Mehul Kumar Sahoo" userId="36ac45723756766a" providerId="LiveId" clId="{F2A14416-C98A-4CA3-909F-C72FB8A5E0EF}" dt="2022-06-26T02:43:38.152" v="1639" actId="14100"/>
          <ac:picMkLst>
            <pc:docMk/>
            <pc:sldMk cId="1623233852" sldId="268"/>
            <ac:picMk id="2052" creationId="{11B1A900-F127-E0D9-D56D-CB528724CED6}"/>
          </ac:picMkLst>
        </pc:picChg>
      </pc:sldChg>
      <pc:sldChg chg="addSp delSp modSp new mod">
        <pc:chgData name="Mehul Kumar Sahoo" userId="36ac45723756766a" providerId="LiveId" clId="{F2A14416-C98A-4CA3-909F-C72FB8A5E0EF}" dt="2022-06-26T02:46:42.813" v="1664" actId="14100"/>
        <pc:sldMkLst>
          <pc:docMk/>
          <pc:sldMk cId="2895869504" sldId="269"/>
        </pc:sldMkLst>
        <pc:spChg chg="mod">
          <ac:chgData name="Mehul Kumar Sahoo" userId="36ac45723756766a" providerId="LiveId" clId="{F2A14416-C98A-4CA3-909F-C72FB8A5E0EF}" dt="2022-06-26T02:41:47.514" v="1604"/>
          <ac:spMkLst>
            <pc:docMk/>
            <pc:sldMk cId="2895869504" sldId="269"/>
            <ac:spMk id="2" creationId="{95F211E8-71A7-B1BF-D280-F3D3E2252E74}"/>
          </ac:spMkLst>
        </pc:spChg>
        <pc:spChg chg="del">
          <ac:chgData name="Mehul Kumar Sahoo" userId="36ac45723756766a" providerId="LiveId" clId="{F2A14416-C98A-4CA3-909F-C72FB8A5E0EF}" dt="2022-06-26T02:41:21.458" v="1598" actId="478"/>
          <ac:spMkLst>
            <pc:docMk/>
            <pc:sldMk cId="2895869504" sldId="269"/>
            <ac:spMk id="3" creationId="{58357A21-D846-96B6-34B3-5E344A1A1938}"/>
          </ac:spMkLst>
        </pc:spChg>
        <pc:spChg chg="del mod">
          <ac:chgData name="Mehul Kumar Sahoo" userId="36ac45723756766a" providerId="LiveId" clId="{F2A14416-C98A-4CA3-909F-C72FB8A5E0EF}" dt="2022-06-26T02:45:51.543" v="1653" actId="478"/>
          <ac:spMkLst>
            <pc:docMk/>
            <pc:sldMk cId="2895869504" sldId="269"/>
            <ac:spMk id="4" creationId="{63D2E1A3-92D1-FD50-F5DD-46F54BA6D856}"/>
          </ac:spMkLst>
        </pc:spChg>
        <pc:spChg chg="del">
          <ac:chgData name="Mehul Kumar Sahoo" userId="36ac45723756766a" providerId="LiveId" clId="{F2A14416-C98A-4CA3-909F-C72FB8A5E0EF}" dt="2022-06-26T02:45:54.167" v="1654" actId="478"/>
          <ac:spMkLst>
            <pc:docMk/>
            <pc:sldMk cId="2895869504" sldId="269"/>
            <ac:spMk id="6" creationId="{0FF60700-2CF5-B068-CA8E-B6ADE276A3FD}"/>
          </ac:spMkLst>
        </pc:spChg>
        <pc:picChg chg="add mod">
          <ac:chgData name="Mehul Kumar Sahoo" userId="36ac45723756766a" providerId="LiveId" clId="{F2A14416-C98A-4CA3-909F-C72FB8A5E0EF}" dt="2022-06-26T02:44:03.123" v="1643" actId="14100"/>
          <ac:picMkLst>
            <pc:docMk/>
            <pc:sldMk cId="2895869504" sldId="269"/>
            <ac:picMk id="3074" creationId="{D829D63E-9A64-BD38-8F04-F4ECBFB89CA8}"/>
          </ac:picMkLst>
        </pc:picChg>
        <pc:picChg chg="add mod">
          <ac:chgData name="Mehul Kumar Sahoo" userId="36ac45723756766a" providerId="LiveId" clId="{F2A14416-C98A-4CA3-909F-C72FB8A5E0EF}" dt="2022-06-26T02:44:41.999" v="1647" actId="1076"/>
          <ac:picMkLst>
            <pc:docMk/>
            <pc:sldMk cId="2895869504" sldId="269"/>
            <ac:picMk id="3076" creationId="{BF0222D2-533E-E6A6-1D24-5C4C2282817C}"/>
          </ac:picMkLst>
        </pc:picChg>
        <pc:picChg chg="add del mod">
          <ac:chgData name="Mehul Kumar Sahoo" userId="36ac45723756766a" providerId="LiveId" clId="{F2A14416-C98A-4CA3-909F-C72FB8A5E0EF}" dt="2022-06-26T02:46:36.521" v="1661" actId="478"/>
          <ac:picMkLst>
            <pc:docMk/>
            <pc:sldMk cId="2895869504" sldId="269"/>
            <ac:picMk id="3078" creationId="{5616CE85-FD81-AF50-AE29-B935D19CFA50}"/>
          </ac:picMkLst>
        </pc:picChg>
        <pc:picChg chg="add mod">
          <ac:chgData name="Mehul Kumar Sahoo" userId="36ac45723756766a" providerId="LiveId" clId="{F2A14416-C98A-4CA3-909F-C72FB8A5E0EF}" dt="2022-06-26T02:46:42.813" v="1664" actId="14100"/>
          <ac:picMkLst>
            <pc:docMk/>
            <pc:sldMk cId="2895869504" sldId="269"/>
            <ac:picMk id="3080" creationId="{66208D8C-CE27-A19F-97E6-C2D21FC4E0C1}"/>
          </ac:picMkLst>
        </pc:picChg>
      </pc:sldChg>
      <pc:sldChg chg="modSp new del mod">
        <pc:chgData name="Mehul Kumar Sahoo" userId="36ac45723756766a" providerId="LiveId" clId="{F2A14416-C98A-4CA3-909F-C72FB8A5E0EF}" dt="2022-06-26T03:03:16.669" v="2211" actId="47"/>
        <pc:sldMkLst>
          <pc:docMk/>
          <pc:sldMk cId="1036011846" sldId="270"/>
        </pc:sldMkLst>
        <pc:spChg chg="mod">
          <ac:chgData name="Mehul Kumar Sahoo" userId="36ac45723756766a" providerId="LiveId" clId="{F2A14416-C98A-4CA3-909F-C72FB8A5E0EF}" dt="2022-06-26T02:48:08.510" v="1694" actId="1076"/>
          <ac:spMkLst>
            <pc:docMk/>
            <pc:sldMk cId="1036011846" sldId="270"/>
            <ac:spMk id="2" creationId="{968FD555-21C1-CF49-D476-51F46C5253B2}"/>
          </ac:spMkLst>
        </pc:spChg>
      </pc:sldChg>
      <pc:sldChg chg="addSp modSp new del mod">
        <pc:chgData name="Mehul Kumar Sahoo" userId="36ac45723756766a" providerId="LiveId" clId="{F2A14416-C98A-4CA3-909F-C72FB8A5E0EF}" dt="2022-06-26T03:03:12.898" v="2210" actId="47"/>
        <pc:sldMkLst>
          <pc:docMk/>
          <pc:sldMk cId="934211304" sldId="271"/>
        </pc:sldMkLst>
        <pc:spChg chg="mod">
          <ac:chgData name="Mehul Kumar Sahoo" userId="36ac45723756766a" providerId="LiveId" clId="{F2A14416-C98A-4CA3-909F-C72FB8A5E0EF}" dt="2022-06-26T02:49:15.243" v="1719" actId="1076"/>
          <ac:spMkLst>
            <pc:docMk/>
            <pc:sldMk cId="934211304" sldId="271"/>
            <ac:spMk id="2" creationId="{32323CA7-5098-7DF7-E28D-B7E2764EDF21}"/>
          </ac:spMkLst>
        </pc:spChg>
        <pc:spChg chg="mod">
          <ac:chgData name="Mehul Kumar Sahoo" userId="36ac45723756766a" providerId="LiveId" clId="{F2A14416-C98A-4CA3-909F-C72FB8A5E0EF}" dt="2022-06-26T02:50:14.455" v="1765" actId="20577"/>
          <ac:spMkLst>
            <pc:docMk/>
            <pc:sldMk cId="934211304" sldId="271"/>
            <ac:spMk id="3" creationId="{16B57CDA-2A53-7B8A-278F-480F1D171DE9}"/>
          </ac:spMkLst>
        </pc:spChg>
        <pc:picChg chg="add mod">
          <ac:chgData name="Mehul Kumar Sahoo" userId="36ac45723756766a" providerId="LiveId" clId="{F2A14416-C98A-4CA3-909F-C72FB8A5E0EF}" dt="2022-06-26T02:52:44.507" v="1772" actId="14100"/>
          <ac:picMkLst>
            <pc:docMk/>
            <pc:sldMk cId="934211304" sldId="271"/>
            <ac:picMk id="8" creationId="{4DEA6430-C233-1E55-B68D-0CD37AEBB3A5}"/>
          </ac:picMkLst>
        </pc:picChg>
        <pc:picChg chg="add mod">
          <ac:chgData name="Mehul Kumar Sahoo" userId="36ac45723756766a" providerId="LiveId" clId="{F2A14416-C98A-4CA3-909F-C72FB8A5E0EF}" dt="2022-06-26T02:51:13.698" v="1769" actId="1076"/>
          <ac:picMkLst>
            <pc:docMk/>
            <pc:sldMk cId="934211304" sldId="271"/>
            <ac:picMk id="4098" creationId="{B3E97284-F203-DA00-BC99-1A5225B4E4CF}"/>
          </ac:picMkLst>
        </pc:picChg>
      </pc:sldChg>
      <pc:sldChg chg="addSp delSp modSp new del mod">
        <pc:chgData name="Mehul Kumar Sahoo" userId="36ac45723756766a" providerId="LiveId" clId="{F2A14416-C98A-4CA3-909F-C72FB8A5E0EF}" dt="2022-06-26T03:03:10.365" v="2209" actId="47"/>
        <pc:sldMkLst>
          <pc:docMk/>
          <pc:sldMk cId="305386999" sldId="272"/>
        </pc:sldMkLst>
        <pc:spChg chg="del">
          <ac:chgData name="Mehul Kumar Sahoo" userId="36ac45723756766a" providerId="LiveId" clId="{F2A14416-C98A-4CA3-909F-C72FB8A5E0EF}" dt="2022-06-26T02:52:52.896" v="1774" actId="478"/>
          <ac:spMkLst>
            <pc:docMk/>
            <pc:sldMk cId="305386999" sldId="272"/>
            <ac:spMk id="2" creationId="{2B561BEB-85B2-1314-C59B-5A3788D151E8}"/>
          </ac:spMkLst>
        </pc:spChg>
        <pc:spChg chg="mod">
          <ac:chgData name="Mehul Kumar Sahoo" userId="36ac45723756766a" providerId="LiveId" clId="{F2A14416-C98A-4CA3-909F-C72FB8A5E0EF}" dt="2022-06-26T02:55:56.748" v="1798" actId="1076"/>
          <ac:spMkLst>
            <pc:docMk/>
            <pc:sldMk cId="305386999" sldId="272"/>
            <ac:spMk id="3" creationId="{95155D89-1D7C-5F18-D38E-20159ADBB757}"/>
          </ac:spMkLst>
        </pc:spChg>
        <pc:picChg chg="add mod">
          <ac:chgData name="Mehul Kumar Sahoo" userId="36ac45723756766a" providerId="LiveId" clId="{F2A14416-C98A-4CA3-909F-C72FB8A5E0EF}" dt="2022-06-26T02:56:01.648" v="1800" actId="1076"/>
          <ac:picMkLst>
            <pc:docMk/>
            <pc:sldMk cId="305386999" sldId="272"/>
            <ac:picMk id="5122" creationId="{156ACE95-9415-BC37-1441-E615FFAC82F9}"/>
          </ac:picMkLst>
        </pc:picChg>
      </pc:sldChg>
      <pc:sldChg chg="addSp delSp modSp new mod">
        <pc:chgData name="Mehul Kumar Sahoo" userId="36ac45723756766a" providerId="LiveId" clId="{F2A14416-C98A-4CA3-909F-C72FB8A5E0EF}" dt="2022-06-26T02:59:16.971" v="1879" actId="478"/>
        <pc:sldMkLst>
          <pc:docMk/>
          <pc:sldMk cId="473592952" sldId="273"/>
        </pc:sldMkLst>
        <pc:spChg chg="mod">
          <ac:chgData name="Mehul Kumar Sahoo" userId="36ac45723756766a" providerId="LiveId" clId="{F2A14416-C98A-4CA3-909F-C72FB8A5E0EF}" dt="2022-06-26T02:58:39.209" v="1867" actId="1076"/>
          <ac:spMkLst>
            <pc:docMk/>
            <pc:sldMk cId="473592952" sldId="273"/>
            <ac:spMk id="2" creationId="{23C767E8-C9BB-B244-0CD0-ABEF12B451CC}"/>
          </ac:spMkLst>
        </pc:spChg>
        <pc:spChg chg="del">
          <ac:chgData name="Mehul Kumar Sahoo" userId="36ac45723756766a" providerId="LiveId" clId="{F2A14416-C98A-4CA3-909F-C72FB8A5E0EF}" dt="2022-06-26T02:58:42.360" v="1868" actId="478"/>
          <ac:spMkLst>
            <pc:docMk/>
            <pc:sldMk cId="473592952" sldId="273"/>
            <ac:spMk id="3" creationId="{DD2FB64A-690A-CA7E-5DEF-36A4820215F9}"/>
          </ac:spMkLst>
        </pc:spChg>
        <pc:spChg chg="del">
          <ac:chgData name="Mehul Kumar Sahoo" userId="36ac45723756766a" providerId="LiveId" clId="{F2A14416-C98A-4CA3-909F-C72FB8A5E0EF}" dt="2022-06-26T02:59:15.469" v="1878" actId="478"/>
          <ac:spMkLst>
            <pc:docMk/>
            <pc:sldMk cId="473592952" sldId="273"/>
            <ac:spMk id="4" creationId="{972351D4-2403-AFF8-EF96-B2ED08AA8096}"/>
          </ac:spMkLst>
        </pc:spChg>
        <pc:spChg chg="del">
          <ac:chgData name="Mehul Kumar Sahoo" userId="36ac45723756766a" providerId="LiveId" clId="{F2A14416-C98A-4CA3-909F-C72FB8A5E0EF}" dt="2022-06-26T02:59:16.971" v="1879" actId="478"/>
          <ac:spMkLst>
            <pc:docMk/>
            <pc:sldMk cId="473592952" sldId="273"/>
            <ac:spMk id="6" creationId="{C8DB6AA3-ED71-5085-5288-022808710642}"/>
          </ac:spMkLst>
        </pc:spChg>
        <pc:picChg chg="add mod">
          <ac:chgData name="Mehul Kumar Sahoo" userId="36ac45723756766a" providerId="LiveId" clId="{F2A14416-C98A-4CA3-909F-C72FB8A5E0EF}" dt="2022-06-26T02:58:57.464" v="1872" actId="1076"/>
          <ac:picMkLst>
            <pc:docMk/>
            <pc:sldMk cId="473592952" sldId="273"/>
            <ac:picMk id="7" creationId="{C77A4A42-1ACB-F4E4-ECFE-7D675715ABE6}"/>
          </ac:picMkLst>
        </pc:picChg>
        <pc:picChg chg="add mod">
          <ac:chgData name="Mehul Kumar Sahoo" userId="36ac45723756766a" providerId="LiveId" clId="{F2A14416-C98A-4CA3-909F-C72FB8A5E0EF}" dt="2022-06-26T02:59:12.489" v="1877" actId="1076"/>
          <ac:picMkLst>
            <pc:docMk/>
            <pc:sldMk cId="473592952" sldId="273"/>
            <ac:picMk id="8" creationId="{1D49D65E-F60A-C6E6-AC2B-757921936A75}"/>
          </ac:picMkLst>
        </pc:picChg>
      </pc:sldChg>
      <pc:sldChg chg="addSp delSp modSp new mod">
        <pc:chgData name="Mehul Kumar Sahoo" userId="36ac45723756766a" providerId="LiveId" clId="{F2A14416-C98A-4CA3-909F-C72FB8A5E0EF}" dt="2022-06-26T03:00:03.379" v="1902" actId="1076"/>
        <pc:sldMkLst>
          <pc:docMk/>
          <pc:sldMk cId="2761777650" sldId="274"/>
        </pc:sldMkLst>
        <pc:spChg chg="mod">
          <ac:chgData name="Mehul Kumar Sahoo" userId="36ac45723756766a" providerId="LiveId" clId="{F2A14416-C98A-4CA3-909F-C72FB8A5E0EF}" dt="2022-06-26T03:00:00.952" v="1901" actId="1076"/>
          <ac:spMkLst>
            <pc:docMk/>
            <pc:sldMk cId="2761777650" sldId="274"/>
            <ac:spMk id="2" creationId="{CD40D4B6-F33F-78FC-053D-21D3E7DE1772}"/>
          </ac:spMkLst>
        </pc:spChg>
        <pc:spChg chg="del">
          <ac:chgData name="Mehul Kumar Sahoo" userId="36ac45723756766a" providerId="LiveId" clId="{F2A14416-C98A-4CA3-909F-C72FB8A5E0EF}" dt="2022-06-26T02:59:42.481" v="1896" actId="478"/>
          <ac:spMkLst>
            <pc:docMk/>
            <pc:sldMk cId="2761777650" sldId="274"/>
            <ac:spMk id="3" creationId="{E7758CAD-2113-2E30-1209-9E5F630C2DD3}"/>
          </ac:spMkLst>
        </pc:spChg>
        <pc:spChg chg="del">
          <ac:chgData name="Mehul Kumar Sahoo" userId="36ac45723756766a" providerId="LiveId" clId="{F2A14416-C98A-4CA3-909F-C72FB8A5E0EF}" dt="2022-06-26T02:59:55.877" v="1899" actId="478"/>
          <ac:spMkLst>
            <pc:docMk/>
            <pc:sldMk cId="2761777650" sldId="274"/>
            <ac:spMk id="4" creationId="{776F41E1-CB4B-B6AA-DB41-D718ECBF5375}"/>
          </ac:spMkLst>
        </pc:spChg>
        <pc:spChg chg="del">
          <ac:chgData name="Mehul Kumar Sahoo" userId="36ac45723756766a" providerId="LiveId" clId="{F2A14416-C98A-4CA3-909F-C72FB8A5E0EF}" dt="2022-06-26T02:59:57.996" v="1900" actId="478"/>
          <ac:spMkLst>
            <pc:docMk/>
            <pc:sldMk cId="2761777650" sldId="274"/>
            <ac:spMk id="6" creationId="{DE2C4ABA-43ED-0029-64B8-447F131F8859}"/>
          </ac:spMkLst>
        </pc:spChg>
        <pc:picChg chg="add mod">
          <ac:chgData name="Mehul Kumar Sahoo" userId="36ac45723756766a" providerId="LiveId" clId="{F2A14416-C98A-4CA3-909F-C72FB8A5E0EF}" dt="2022-06-26T03:00:03.379" v="1902" actId="1076"/>
          <ac:picMkLst>
            <pc:docMk/>
            <pc:sldMk cId="2761777650" sldId="274"/>
            <ac:picMk id="7" creationId="{CE072B6B-655B-9343-3DD0-4085F33D4E02}"/>
          </ac:picMkLst>
        </pc:picChg>
      </pc:sldChg>
      <pc:sldChg chg="del">
        <pc:chgData name="Mehul Kumar Sahoo" userId="36ac45723756766a" providerId="LiveId" clId="{F2A14416-C98A-4CA3-909F-C72FB8A5E0EF}" dt="2022-06-26T01:19:15.707" v="16" actId="47"/>
        <pc:sldMkLst>
          <pc:docMk/>
          <pc:sldMk cId="2946034355" sldId="274"/>
        </pc:sldMkLst>
      </pc:sldChg>
      <pc:sldChg chg="delSp modSp new mod">
        <pc:chgData name="Mehul Kumar Sahoo" userId="36ac45723756766a" providerId="LiveId" clId="{F2A14416-C98A-4CA3-909F-C72FB8A5E0EF}" dt="2022-06-26T03:03:26.237" v="2213" actId="478"/>
        <pc:sldMkLst>
          <pc:docMk/>
          <pc:sldMk cId="305388374" sldId="275"/>
        </pc:sldMkLst>
        <pc:spChg chg="mod">
          <ac:chgData name="Mehul Kumar Sahoo" userId="36ac45723756766a" providerId="LiveId" clId="{F2A14416-C98A-4CA3-909F-C72FB8A5E0EF}" dt="2022-06-26T03:02:29.613" v="2187" actId="1076"/>
          <ac:spMkLst>
            <pc:docMk/>
            <pc:sldMk cId="305388374" sldId="275"/>
            <ac:spMk id="2" creationId="{230D49F1-64E0-06CD-6CC2-B332A46C6563}"/>
          </ac:spMkLst>
        </pc:spChg>
        <pc:spChg chg="mod">
          <ac:chgData name="Mehul Kumar Sahoo" userId="36ac45723756766a" providerId="LiveId" clId="{F2A14416-C98A-4CA3-909F-C72FB8A5E0EF}" dt="2022-06-26T03:02:57.741" v="2208" actId="20577"/>
          <ac:spMkLst>
            <pc:docMk/>
            <pc:sldMk cId="305388374" sldId="275"/>
            <ac:spMk id="3" creationId="{5C4C6E4A-C7FD-F276-47AF-DE0A402200B0}"/>
          </ac:spMkLst>
        </pc:spChg>
        <pc:spChg chg="del">
          <ac:chgData name="Mehul Kumar Sahoo" userId="36ac45723756766a" providerId="LiveId" clId="{F2A14416-C98A-4CA3-909F-C72FB8A5E0EF}" dt="2022-06-26T03:03:23.678" v="2212" actId="478"/>
          <ac:spMkLst>
            <pc:docMk/>
            <pc:sldMk cId="305388374" sldId="275"/>
            <ac:spMk id="4" creationId="{C090D65D-FA89-42D5-2849-475138F296A8}"/>
          </ac:spMkLst>
        </pc:spChg>
        <pc:spChg chg="del">
          <ac:chgData name="Mehul Kumar Sahoo" userId="36ac45723756766a" providerId="LiveId" clId="{F2A14416-C98A-4CA3-909F-C72FB8A5E0EF}" dt="2022-06-26T03:03:26.237" v="2213" actId="478"/>
          <ac:spMkLst>
            <pc:docMk/>
            <pc:sldMk cId="305388374" sldId="275"/>
            <ac:spMk id="6" creationId="{9C52A5E0-0FDD-7693-F7C3-1B6A172BBDF4}"/>
          </ac:spMkLst>
        </pc:spChg>
      </pc:sldChg>
      <pc:sldChg chg="del">
        <pc:chgData name="Mehul Kumar Sahoo" userId="36ac45723756766a" providerId="LiveId" clId="{F2A14416-C98A-4CA3-909F-C72FB8A5E0EF}" dt="2022-06-26T01:19:16.145" v="17" actId="47"/>
        <pc:sldMkLst>
          <pc:docMk/>
          <pc:sldMk cId="2806944598" sldId="275"/>
        </pc:sldMkLst>
      </pc:sldChg>
      <pc:sldChg chg="new del">
        <pc:chgData name="Mehul Kumar Sahoo" userId="36ac45723756766a" providerId="LiveId" clId="{F2A14416-C98A-4CA3-909F-C72FB8A5E0EF}" dt="2022-06-26T03:06:35.308" v="2300" actId="47"/>
        <pc:sldMkLst>
          <pc:docMk/>
          <pc:sldMk cId="2822207530" sldId="276"/>
        </pc:sldMkLst>
      </pc:sldChg>
      <pc:sldChg chg="delSp modSp new mod">
        <pc:chgData name="Mehul Kumar Sahoo" userId="36ac45723756766a" providerId="LiveId" clId="{F2A14416-C98A-4CA3-909F-C72FB8A5E0EF}" dt="2022-06-26T03:07:22.232" v="2323" actId="478"/>
        <pc:sldMkLst>
          <pc:docMk/>
          <pc:sldMk cId="3462271781" sldId="276"/>
        </pc:sldMkLst>
        <pc:spChg chg="mod">
          <ac:chgData name="Mehul Kumar Sahoo" userId="36ac45723756766a" providerId="LiveId" clId="{F2A14416-C98A-4CA3-909F-C72FB8A5E0EF}" dt="2022-06-26T03:07:16.949" v="2321" actId="1076"/>
          <ac:spMkLst>
            <pc:docMk/>
            <pc:sldMk cId="3462271781" sldId="276"/>
            <ac:spMk id="2" creationId="{6B757E7F-5E5F-6037-E927-7824A0F29E45}"/>
          </ac:spMkLst>
        </pc:spChg>
        <pc:spChg chg="del">
          <ac:chgData name="Mehul Kumar Sahoo" userId="36ac45723756766a" providerId="LiveId" clId="{F2A14416-C98A-4CA3-909F-C72FB8A5E0EF}" dt="2022-06-26T03:07:12.788" v="2320" actId="478"/>
          <ac:spMkLst>
            <pc:docMk/>
            <pc:sldMk cId="3462271781" sldId="276"/>
            <ac:spMk id="3" creationId="{F7CF6864-0769-3566-8376-3E37EA82DC83}"/>
          </ac:spMkLst>
        </pc:spChg>
        <pc:spChg chg="del">
          <ac:chgData name="Mehul Kumar Sahoo" userId="36ac45723756766a" providerId="LiveId" clId="{F2A14416-C98A-4CA3-909F-C72FB8A5E0EF}" dt="2022-06-26T03:07:20.185" v="2322" actId="478"/>
          <ac:spMkLst>
            <pc:docMk/>
            <pc:sldMk cId="3462271781" sldId="276"/>
            <ac:spMk id="4" creationId="{4EB6B8EB-E1E4-B2BC-F84B-1952F89AAB57}"/>
          </ac:spMkLst>
        </pc:spChg>
        <pc:spChg chg="del">
          <ac:chgData name="Mehul Kumar Sahoo" userId="36ac45723756766a" providerId="LiveId" clId="{F2A14416-C98A-4CA3-909F-C72FB8A5E0EF}" dt="2022-06-26T03:07:22.232" v="2323" actId="478"/>
          <ac:spMkLst>
            <pc:docMk/>
            <pc:sldMk cId="3462271781" sldId="276"/>
            <ac:spMk id="6" creationId="{DF50D002-2A65-2244-8165-B5698A2AEB72}"/>
          </ac:spMkLst>
        </pc:spChg>
      </pc:sldChg>
      <pc:sldChg chg="del">
        <pc:chgData name="Mehul Kumar Sahoo" userId="36ac45723756766a" providerId="LiveId" clId="{F2A14416-C98A-4CA3-909F-C72FB8A5E0EF}" dt="2022-06-26T01:19:12.219" v="2" actId="47"/>
        <pc:sldMkLst>
          <pc:docMk/>
          <pc:sldMk cId="731704436" sldId="278"/>
        </pc:sldMkLst>
      </pc:sldChg>
      <pc:sldChg chg="del">
        <pc:chgData name="Mehul Kumar Sahoo" userId="36ac45723756766a" providerId="LiveId" clId="{F2A14416-C98A-4CA3-909F-C72FB8A5E0EF}" dt="2022-06-26T01:19:14.627" v="13" actId="47"/>
        <pc:sldMkLst>
          <pc:docMk/>
          <pc:sldMk cId="70309321" sldId="279"/>
        </pc:sldMkLst>
      </pc:sldChg>
      <pc:sldChg chg="del">
        <pc:chgData name="Mehul Kumar Sahoo" userId="36ac45723756766a" providerId="LiveId" clId="{F2A14416-C98A-4CA3-909F-C72FB8A5E0EF}" dt="2022-06-26T01:19:13.360" v="8" actId="47"/>
        <pc:sldMkLst>
          <pc:docMk/>
          <pc:sldMk cId="2655031648" sldId="280"/>
        </pc:sldMkLst>
      </pc:sldChg>
      <pc:sldChg chg="del">
        <pc:chgData name="Mehul Kumar Sahoo" userId="36ac45723756766a" providerId="LiveId" clId="{F2A14416-C98A-4CA3-909F-C72FB8A5E0EF}" dt="2022-06-26T01:19:13.721" v="10" actId="47"/>
        <pc:sldMkLst>
          <pc:docMk/>
          <pc:sldMk cId="2069862840" sldId="281"/>
        </pc:sldMkLst>
      </pc:sldChg>
      <pc:sldChg chg="del">
        <pc:chgData name="Mehul Kumar Sahoo" userId="36ac45723756766a" providerId="LiveId" clId="{F2A14416-C98A-4CA3-909F-C72FB8A5E0EF}" dt="2022-06-26T01:19:14.940" v="14" actId="47"/>
        <pc:sldMkLst>
          <pc:docMk/>
          <pc:sldMk cId="2634972254" sldId="282"/>
        </pc:sldMkLst>
      </pc:sldChg>
      <pc:sldChg chg="del">
        <pc:chgData name="Mehul Kumar Sahoo" userId="36ac45723756766a" providerId="LiveId" clId="{F2A14416-C98A-4CA3-909F-C72FB8A5E0EF}" dt="2022-06-26T01:19:13.892" v="11" actId="47"/>
        <pc:sldMkLst>
          <pc:docMk/>
          <pc:sldMk cId="1274433535" sldId="283"/>
        </pc:sldMkLst>
      </pc:sldChg>
      <pc:sldChg chg="del">
        <pc:chgData name="Mehul Kumar Sahoo" userId="36ac45723756766a" providerId="LiveId" clId="{F2A14416-C98A-4CA3-909F-C72FB8A5E0EF}" dt="2022-06-26T01:19:14.064" v="12" actId="47"/>
        <pc:sldMkLst>
          <pc:docMk/>
          <pc:sldMk cId="3323964701" sldId="2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6/26/2022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6/26/2022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d.athar.ece21@itbhu.ac.in" TargetMode="External"/><Relationship Id="rId2" Type="http://schemas.openxmlformats.org/officeDocument/2006/relationships/hyperlink" Target="mailto:mamaleshr.hake.ece21@itbhu.ac.i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vaibhav.bansal.ece21@itbhu.ac.in" TargetMode="External"/><Relationship Id="rId4" Type="http://schemas.openxmlformats.org/officeDocument/2006/relationships/hyperlink" Target="mailto:mehul.kumarsahoo.ece21@itbhu.ac.i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4" y="1259477"/>
            <a:ext cx="6429677" cy="1929505"/>
          </a:xfrm>
        </p:spPr>
        <p:txBody>
          <a:bodyPr/>
          <a:lstStyle/>
          <a:p>
            <a:r>
              <a:rPr lang="en-US" dirty="0"/>
              <a:t>lifi technology</a:t>
            </a:r>
            <a:br>
              <a:rPr lang="en-US" dirty="0"/>
            </a:br>
            <a:r>
              <a:rPr lang="en-US" sz="2000" dirty="0"/>
              <a:t>	-Data transfer using light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94112" y="3549009"/>
            <a:ext cx="4989628" cy="816022"/>
          </a:xfrm>
        </p:spPr>
        <p:txBody>
          <a:bodyPr>
            <a:normAutofit fontScale="62500" lnSpcReduction="20000"/>
          </a:bodyPr>
          <a:lstStyle/>
          <a:p>
            <a:r>
              <a:rPr lang="en-US" sz="4300" b="1" dirty="0"/>
              <a:t>GROUP - 31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​​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BFF08F-1E00-4660-BC7E-AC6AE597BE50}"/>
              </a:ext>
            </a:extLst>
          </p:cNvPr>
          <p:cNvCxnSpPr>
            <a:cxnSpLocks/>
          </p:cNvCxnSpPr>
          <p:nvPr/>
        </p:nvCxnSpPr>
        <p:spPr>
          <a:xfrm>
            <a:off x="373294" y="3308991"/>
            <a:ext cx="57227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F0A3D-F17F-CE6D-3B6F-450F1170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1852090"/>
            <a:ext cx="7323836" cy="743753"/>
          </a:xfrm>
        </p:spPr>
        <p:txBody>
          <a:bodyPr/>
          <a:lstStyle/>
          <a:p>
            <a:r>
              <a:rPr lang="en-US" sz="4400" dirty="0">
                <a:solidFill>
                  <a:schemeClr val="accent6"/>
                </a:solidFill>
              </a:rPr>
              <a:t>PROJECT OVERVIEW</a:t>
            </a:r>
            <a:endParaRPr lang="en-IN" sz="4400" dirty="0">
              <a:solidFill>
                <a:schemeClr val="accent6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A29108-5140-8811-97A6-12EB5A367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3C578D-91D4-F20D-EB06-20A67AB03BD6}"/>
              </a:ext>
            </a:extLst>
          </p:cNvPr>
          <p:cNvCxnSpPr>
            <a:cxnSpLocks/>
          </p:cNvCxnSpPr>
          <p:nvPr/>
        </p:nvCxnSpPr>
        <p:spPr>
          <a:xfrm>
            <a:off x="1174678" y="2595843"/>
            <a:ext cx="100070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EBB229-964C-698A-C8D2-872420759826}"/>
              </a:ext>
            </a:extLst>
          </p:cNvPr>
          <p:cNvCxnSpPr/>
          <p:nvPr/>
        </p:nvCxnSpPr>
        <p:spPr>
          <a:xfrm flipV="1">
            <a:off x="5845497" y="3132266"/>
            <a:ext cx="0" cy="80138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3F56B7A-3151-69F8-D0FE-D0377E2A66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89449" y="3933650"/>
            <a:ext cx="2556048" cy="59525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8A90DBE-8B1E-8F9D-7BEA-10D3FB859C50}"/>
              </a:ext>
            </a:extLst>
          </p:cNvPr>
          <p:cNvCxnSpPr>
            <a:cxnSpLocks/>
          </p:cNvCxnSpPr>
          <p:nvPr/>
        </p:nvCxnSpPr>
        <p:spPr>
          <a:xfrm>
            <a:off x="5838007" y="3933649"/>
            <a:ext cx="2769382" cy="61930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0B27F56-9883-47C6-C894-3484E6095225}"/>
              </a:ext>
            </a:extLst>
          </p:cNvPr>
          <p:cNvSpPr txBox="1"/>
          <p:nvPr/>
        </p:nvSpPr>
        <p:spPr>
          <a:xfrm>
            <a:off x="2311685" y="2647820"/>
            <a:ext cx="7878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WE HAVE DIVIDED THE PROJECT INTO 2 PARTS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43C2A0-BB7B-9408-CA9E-636488F23BFA}"/>
              </a:ext>
            </a:extLst>
          </p:cNvPr>
          <p:cNvSpPr txBox="1"/>
          <p:nvPr/>
        </p:nvSpPr>
        <p:spPr>
          <a:xfrm>
            <a:off x="2365958" y="4552955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SENDER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D5262F-D7C9-507F-8A0B-955FAF7082CE}"/>
              </a:ext>
            </a:extLst>
          </p:cNvPr>
          <p:cNvSpPr txBox="1"/>
          <p:nvPr/>
        </p:nvSpPr>
        <p:spPr>
          <a:xfrm>
            <a:off x="7575526" y="4528904"/>
            <a:ext cx="2182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RECEIVER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966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2B61-02C4-62BA-1F62-0F54DEB7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725" y="1724303"/>
            <a:ext cx="4569572" cy="580029"/>
          </a:xfrm>
        </p:spPr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SENDER</a:t>
            </a:r>
            <a:endParaRPr lang="en-IN" sz="4000" dirty="0">
              <a:solidFill>
                <a:schemeClr val="accent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B71EE-D68A-69D1-0207-8627A55832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8410" y="2153632"/>
            <a:ext cx="10646259" cy="446292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1" dirty="0"/>
              <a:t>In this, we will input the data from the system, and the data is processed on the Arduino. Each character is converted into its ASCII value.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1" dirty="0"/>
              <a:t>Then, the ASCII value in decimal form is converted into its binary form.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fter that, the data is transferred using led, in which a low state means 0 and a high state means 1.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SEND THE DATA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INTERVALS OF 100 MILLISECONDS SO THAT RECEIVER CAN READ THE DATA CORRECTLY</a:t>
            </a:r>
            <a:endParaRPr lang="en-IN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11495-CDAE-9A3D-726B-21FA4E282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3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851-35CE-4BA9-BCE7-58DC32E8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428" y="1700336"/>
            <a:ext cx="4569572" cy="580029"/>
          </a:xfrm>
        </p:spPr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RECEIVER</a:t>
            </a:r>
            <a:endParaRPr lang="en-IN" sz="4000" dirty="0">
              <a:solidFill>
                <a:schemeClr val="accent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C0EC1-6DF4-5DAD-29E8-98B6153BDA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5011" y="2125147"/>
            <a:ext cx="10941978" cy="423455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resistance of the photoresistor changes </a:t>
            </a: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light falling on the photoresistor changes.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finding the resistance, we set a threshold value of the resistance so that we can differentiate between the values 0 and 1.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will keep taking the values until all the data is transferred. 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the transfer of every 8 bits, the ASCII value of the character will be calculated in decimal form, converted into nature, and added to the string.</a:t>
            </a:r>
            <a:endParaRPr lang="en-IN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748E4-38D7-008B-B9AC-FDA1CCBF4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36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49F1-64E0-06CD-6CC2-B332A46C6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179" y="1761982"/>
            <a:ext cx="4569572" cy="580029"/>
          </a:xfrm>
        </p:spPr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upgradation</a:t>
            </a:r>
            <a:endParaRPr lang="en-IN" sz="4000" dirty="0">
              <a:solidFill>
                <a:schemeClr val="accent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C6E4A-C7FD-F276-47AF-DE0A402200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3350" y="2666956"/>
            <a:ext cx="8429230" cy="3374249"/>
          </a:xfrm>
        </p:spPr>
        <p:txBody>
          <a:bodyPr/>
          <a:lstStyle/>
          <a:p>
            <a:pPr algn="just"/>
            <a:r>
              <a:rPr lang="en-US" sz="2800" b="1" dirty="0"/>
              <a:t>FOR THE UP-GRADATION OF OUR PROJECT WE ARE USING VOICE AS A METHOD OF INPUT AND A 16X2 LCD FOR THE OUTPUT OF THE TRANSMITTED DATA.</a:t>
            </a:r>
            <a:endParaRPr lang="en-IN" sz="2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22924-CAEC-2A67-CB9F-50FD64882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8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7E7F-5E5F-6037-E927-7824A0F29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1970918"/>
            <a:ext cx="4989629" cy="2387771"/>
          </a:xfrm>
        </p:spPr>
        <p:txBody>
          <a:bodyPr/>
          <a:lstStyle/>
          <a:p>
            <a:r>
              <a:rPr lang="en-US" sz="7200" dirty="0"/>
              <a:t>THANK YOU</a:t>
            </a:r>
            <a:endParaRPr lang="en-IN" sz="7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5973A-575C-63BA-712B-B788548A1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7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625C0-54FB-CF3B-106A-D3D21BF0E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594" y="1972622"/>
            <a:ext cx="5581230" cy="580029"/>
          </a:xfrm>
        </p:spPr>
        <p:txBody>
          <a:bodyPr/>
          <a:lstStyle/>
          <a:p>
            <a:r>
              <a:rPr lang="en-IN" sz="4400" dirty="0">
                <a:solidFill>
                  <a:schemeClr val="accent6"/>
                </a:solidFill>
              </a:rPr>
              <a:t>GROUP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44EBC-340D-06D1-F668-8FAB0B4132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0418" y="2729142"/>
            <a:ext cx="11801582" cy="3336636"/>
          </a:xfrm>
        </p:spPr>
        <p:txBody>
          <a:bodyPr/>
          <a:lstStyle/>
          <a:p>
            <a:pPr marL="342900" indent="-342900" algn="l">
              <a:buAutoNum type="arabicParenR"/>
            </a:pPr>
            <a:r>
              <a:rPr lang="en-IN" sz="2200" b="1" dirty="0"/>
              <a:t>MAMALESH RAJKUMAR HAKE – 21095071 - </a:t>
            </a:r>
            <a:r>
              <a:rPr lang="en-IN" sz="2200" b="0" i="0" dirty="0">
                <a:effectLst/>
                <a:latin typeface="Roboto" panose="02000000000000000000" pitchFamily="2" charset="0"/>
                <a:hlinkClick r:id="rId2"/>
              </a:rPr>
              <a:t>mamaleshr.hake.ece21@itbhu.ac.in</a:t>
            </a:r>
            <a:endParaRPr lang="en-IN" sz="2200" b="1" dirty="0"/>
          </a:p>
          <a:p>
            <a:pPr marL="342900" indent="-342900" algn="l">
              <a:buAutoNum type="arabicParenR"/>
            </a:pPr>
            <a:r>
              <a:rPr lang="en-IN" sz="2200" b="1" dirty="0"/>
              <a:t>MD ATHAR – 21095072 - </a:t>
            </a:r>
            <a:r>
              <a:rPr lang="en-IN" sz="2200" b="0" i="0" dirty="0">
                <a:effectLst/>
                <a:latin typeface="Roboto" panose="02000000000000000000" pitchFamily="2" charset="0"/>
                <a:hlinkClick r:id="rId3"/>
              </a:rPr>
              <a:t>md.athar.ece21@itbhu.ac.in</a:t>
            </a:r>
            <a:endParaRPr lang="en-IN" sz="2200" b="1" dirty="0"/>
          </a:p>
          <a:p>
            <a:pPr marL="342900" indent="-342900" algn="l">
              <a:buAutoNum type="arabicParenR"/>
            </a:pPr>
            <a:r>
              <a:rPr lang="en-IN" sz="2200" b="1" dirty="0"/>
              <a:t>MEHUL KUMAR SAHOO – 21095073 - 	</a:t>
            </a:r>
            <a:r>
              <a:rPr lang="en-IN" sz="2200" b="1" dirty="0">
                <a:hlinkClick r:id="rId4"/>
              </a:rPr>
              <a:t>mehul.kumarsahoo.ece21@itbhu.ac.in</a:t>
            </a:r>
            <a:endParaRPr lang="en-IN" sz="2200" b="1" dirty="0"/>
          </a:p>
          <a:p>
            <a:pPr marL="342900" indent="-342900" algn="l">
              <a:buAutoNum type="arabicParenR"/>
            </a:pPr>
            <a:r>
              <a:rPr lang="en-IN" sz="2200" b="1" dirty="0"/>
              <a:t>VAIBHAV BANSAL – 21095124 – </a:t>
            </a:r>
            <a:r>
              <a:rPr lang="en-IN" sz="2200" b="1" dirty="0">
                <a:hlinkClick r:id="rId5"/>
              </a:rPr>
              <a:t>vaibhav.bansal.ece21@itbhu.ac.in</a:t>
            </a:r>
            <a:endParaRPr lang="en-IN" sz="2200" b="1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9E7D7-17AC-E191-5CB2-AABBC270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7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EE5F-1B1C-813B-22E7-C9AE1126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747" y="2556091"/>
            <a:ext cx="5978875" cy="2357066"/>
          </a:xfrm>
        </p:spPr>
        <p:txBody>
          <a:bodyPr/>
          <a:lstStyle/>
          <a:p>
            <a:r>
              <a:rPr lang="en-US" sz="6000" dirty="0"/>
              <a:t>Components required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05293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28D8-F587-F19B-A336-898B1FB1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595" y="1590738"/>
            <a:ext cx="5468105" cy="580029"/>
          </a:xfrm>
        </p:spPr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Arduino UNO x 2</a:t>
            </a:r>
            <a:endParaRPr lang="en-IN" sz="400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47981-EE48-DEB8-CDF7-43A517155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 descr="Arduino Uno For Beginners - Projects, Programming and Parts (Tutorial)">
            <a:extLst>
              <a:ext uri="{FF2B5EF4-FFF2-40B4-BE49-F238E27FC236}">
                <a16:creationId xmlns:a16="http://schemas.microsoft.com/office/drawing/2014/main" id="{0684614D-2BC5-B55C-DC8D-69D78A59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95" y="2412606"/>
            <a:ext cx="5468105" cy="409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95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3486-FA3F-7FAA-FD70-6B21DE93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24" y="1782529"/>
            <a:ext cx="11239928" cy="580029"/>
          </a:xfrm>
        </p:spPr>
        <p:txBody>
          <a:bodyPr/>
          <a:lstStyle/>
          <a:p>
            <a:r>
              <a:rPr lang="en-US" sz="4400" dirty="0">
                <a:solidFill>
                  <a:schemeClr val="accent6"/>
                </a:solidFill>
              </a:rPr>
              <a:t>B</a:t>
            </a:r>
            <a:r>
              <a:rPr lang="en-US" sz="4000" dirty="0">
                <a:solidFill>
                  <a:schemeClr val="accent6"/>
                </a:solidFill>
              </a:rPr>
              <a:t>readboa</a:t>
            </a:r>
            <a:r>
              <a:rPr lang="en-US" sz="4400" dirty="0">
                <a:solidFill>
                  <a:schemeClr val="accent6"/>
                </a:solidFill>
              </a:rPr>
              <a:t>rd	      jumper cables</a:t>
            </a:r>
            <a:endParaRPr lang="en-IN" sz="440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7539C-76D3-B894-2427-975D65AB4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BB400 Solderless Plug-in BreadBoard, 400 tie-points, 4 power rails, 3.3 x  2.2 x 0.3in (84 x 55 x 9mm) : Amazon.in: Industrial &amp; Scientific">
            <a:extLst>
              <a:ext uri="{FF2B5EF4-FFF2-40B4-BE49-F238E27FC236}">
                <a16:creationId xmlns:a16="http://schemas.microsoft.com/office/drawing/2014/main" id="{1949E5F0-BD39-6BA8-3F6C-1D91A1E0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2689920"/>
            <a:ext cx="5006457" cy="379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umper Wires | Exploring Arduino">
            <a:extLst>
              <a:ext uri="{FF2B5EF4-FFF2-40B4-BE49-F238E27FC236}">
                <a16:creationId xmlns:a16="http://schemas.microsoft.com/office/drawing/2014/main" id="{11B1A900-F127-E0D9-D56D-CB528724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378" y="2691862"/>
            <a:ext cx="5065234" cy="379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23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11E8-71A7-B1BF-D280-F3D3E225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982" y="2111302"/>
            <a:ext cx="11322121" cy="580029"/>
          </a:xfrm>
        </p:spPr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Resistor 	photoresistor 	led</a:t>
            </a:r>
            <a:endParaRPr lang="en-IN" sz="400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8D864-AD69-C8E7-E266-FECCD33E3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4" name="Picture 2" descr="Carbon film resistor 5% 1/2W 220 Ohms – Electronix Express">
            <a:extLst>
              <a:ext uri="{FF2B5EF4-FFF2-40B4-BE49-F238E27FC236}">
                <a16:creationId xmlns:a16="http://schemas.microsoft.com/office/drawing/2014/main" id="{D829D63E-9A64-BD38-8F04-F4ECBFB8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0" y="3164804"/>
            <a:ext cx="2434600" cy="30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2mm Light Dependent Resistor CDS LDR Photoresistor | eBay">
            <a:extLst>
              <a:ext uri="{FF2B5EF4-FFF2-40B4-BE49-F238E27FC236}">
                <a16:creationId xmlns:a16="http://schemas.microsoft.com/office/drawing/2014/main" id="{BF0222D2-533E-E6A6-1D24-5C4C2282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900" y="3164804"/>
            <a:ext cx="3081884" cy="30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are LEDs? – LEDs International">
            <a:extLst>
              <a:ext uri="{FF2B5EF4-FFF2-40B4-BE49-F238E27FC236}">
                <a16:creationId xmlns:a16="http://schemas.microsoft.com/office/drawing/2014/main" id="{66208D8C-CE27-A19F-97E6-C2D21FC4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85" y="3161782"/>
            <a:ext cx="2276475" cy="30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86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67E8-C9BB-B244-0CD0-ABEF12B4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4" y="2038465"/>
            <a:ext cx="12108939" cy="580029"/>
          </a:xfrm>
        </p:spPr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Bluetooth module	   potentiometer</a:t>
            </a:r>
            <a:endParaRPr lang="en-IN" sz="400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9F9EB-EAC0-E3DB-974C-8BAA1C21A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" name="Picture 2" descr="HC-05 HC-06 Bluetooth Wireless RF-Transceiver module RS232 Serial TTL –  AZ-Delivery">
            <a:extLst>
              <a:ext uri="{FF2B5EF4-FFF2-40B4-BE49-F238E27FC236}">
                <a16:creationId xmlns:a16="http://schemas.microsoft.com/office/drawing/2014/main" id="{C77A4A42-1ACB-F4E4-ECFE-7D675715A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976" y="2975988"/>
            <a:ext cx="3306674" cy="330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9D65E-F60A-C6E6-AC2B-75792193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01" y="2975988"/>
            <a:ext cx="3073558" cy="33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9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D4B6-F33F-78FC-053D-21D3E7DE1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385" y="1672932"/>
            <a:ext cx="4569572" cy="580029"/>
          </a:xfrm>
        </p:spPr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16x2 LCD</a:t>
            </a:r>
            <a:endParaRPr lang="en-IN" sz="400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152BC-1880-CF62-1748-8894D8096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2" descr="Green 16x2 LCD Display 5V [6503] : Sunrom Electronics">
            <a:extLst>
              <a:ext uri="{FF2B5EF4-FFF2-40B4-BE49-F238E27FC236}">
                <a16:creationId xmlns:a16="http://schemas.microsoft.com/office/drawing/2014/main" id="{CE072B6B-655B-9343-3DD0-4085F33D4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87" y="2517169"/>
            <a:ext cx="6706188" cy="3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7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2DD7-5747-1ADD-E3D0-9798554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6"/>
                </a:solidFill>
              </a:rPr>
              <a:t>CIRCUIT DIAGRAM</a:t>
            </a:r>
            <a:endParaRPr lang="en-IN" sz="400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23842-FBF8-4D3A-8672-4B7990385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216F83-2B53-1026-048B-271ECF7334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2949" y="1215376"/>
            <a:ext cx="8818906" cy="47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5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453</TotalTime>
  <Words>333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 Bold</vt:lpstr>
      <vt:lpstr>Courier New</vt:lpstr>
      <vt:lpstr>Daytona Pro Light</vt:lpstr>
      <vt:lpstr>Roboto</vt:lpstr>
      <vt:lpstr>Wingdings</vt:lpstr>
      <vt:lpstr>Office Theme</vt:lpstr>
      <vt:lpstr>lifi technology  -Data transfer using light</vt:lpstr>
      <vt:lpstr>GROUP MEMBERS</vt:lpstr>
      <vt:lpstr>Components required</vt:lpstr>
      <vt:lpstr>Arduino UNO x 2</vt:lpstr>
      <vt:lpstr>Breadboard       jumper cables</vt:lpstr>
      <vt:lpstr>Resistor  photoresistor  led</vt:lpstr>
      <vt:lpstr>Bluetooth module    potentiometer</vt:lpstr>
      <vt:lpstr>16x2 LCD</vt:lpstr>
      <vt:lpstr>CIRCUIT DIAGRAM</vt:lpstr>
      <vt:lpstr>PROJECT OVERVIEW</vt:lpstr>
      <vt:lpstr>SENDER</vt:lpstr>
      <vt:lpstr>RECEIVER</vt:lpstr>
      <vt:lpstr>upgradation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AUTOMATION</dc:title>
  <dc:creator>sandy dd</dc:creator>
  <cp:lastModifiedBy>Mehul Kumar Sahoo</cp:lastModifiedBy>
  <cp:revision>23</cp:revision>
  <dcterms:created xsi:type="dcterms:W3CDTF">2022-04-10T07:18:31Z</dcterms:created>
  <dcterms:modified xsi:type="dcterms:W3CDTF">2022-06-26T03:17:48Z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